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sldIdLst>
    <p:sldId id="256" r:id="rId2"/>
    <p:sldId id="301" r:id="rId3"/>
    <p:sldId id="328" r:id="rId4"/>
    <p:sldId id="329" r:id="rId5"/>
    <p:sldId id="330" r:id="rId6"/>
    <p:sldId id="332" r:id="rId7"/>
    <p:sldId id="333" r:id="rId8"/>
    <p:sldId id="334" r:id="rId9"/>
    <p:sldId id="284" r:id="rId10"/>
    <p:sldId id="265" r:id="rId11"/>
    <p:sldId id="302" r:id="rId12"/>
    <p:sldId id="303" r:id="rId13"/>
    <p:sldId id="304" r:id="rId14"/>
    <p:sldId id="305" r:id="rId15"/>
    <p:sldId id="291" r:id="rId16"/>
    <p:sldId id="292" r:id="rId17"/>
    <p:sldId id="293" r:id="rId18"/>
    <p:sldId id="294" r:id="rId19"/>
    <p:sldId id="308" r:id="rId20"/>
    <p:sldId id="309" r:id="rId21"/>
    <p:sldId id="310" r:id="rId22"/>
    <p:sldId id="311" r:id="rId23"/>
    <p:sldId id="317" r:id="rId24"/>
    <p:sldId id="319" r:id="rId25"/>
    <p:sldId id="320" r:id="rId26"/>
    <p:sldId id="324" r:id="rId27"/>
    <p:sldId id="325" r:id="rId28"/>
    <p:sldId id="341" r:id="rId29"/>
    <p:sldId id="346" r:id="rId30"/>
    <p:sldId id="343" r:id="rId31"/>
    <p:sldId id="344" r:id="rId32"/>
    <p:sldId id="342" r:id="rId33"/>
    <p:sldId id="336" r:id="rId34"/>
    <p:sldId id="337" r:id="rId35"/>
    <p:sldId id="307" r:id="rId36"/>
    <p:sldId id="312" r:id="rId37"/>
    <p:sldId id="314" r:id="rId38"/>
    <p:sldId id="321" r:id="rId39"/>
    <p:sldId id="323" r:id="rId40"/>
    <p:sldId id="326" r:id="rId41"/>
    <p:sldId id="313" r:id="rId42"/>
    <p:sldId id="315" r:id="rId43"/>
    <p:sldId id="338" r:id="rId44"/>
    <p:sldId id="339" r:id="rId45"/>
    <p:sldId id="345" r:id="rId46"/>
    <p:sldId id="297" r:id="rId47"/>
    <p:sldId id="298" r:id="rId48"/>
    <p:sldId id="299" r:id="rId49"/>
  </p:sldIdLst>
  <p:sldSz cx="12192000" cy="6858000"/>
  <p:notesSz cx="12192000" cy="6858000"/>
  <p:defaultTextStyle>
    <a:defPPr>
      <a:defRPr lang="uk-UA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ool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2" d="100"/>
          <a:sy n="82" d="100"/>
        </p:scale>
        <p:origin x="691" y="62"/>
      </p:cViewPr>
      <p:guideLst>
        <p:guide orient="horz" pos="218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8-27T15:21:44.506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2277295" y="0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94283" y="642938"/>
            <a:ext cx="3086100" cy="173593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167467" y="2475309"/>
            <a:ext cx="17339733" cy="20252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4885432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2277295" y="4885432"/>
            <a:ext cx="9392356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914400" y="2130426"/>
            <a:ext cx="103632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828800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94399A5-70C1-434B-A8DE-9FABF73A4EA6}" type="datetimeFigureOut">
              <a:rPr lang="ru-RU"/>
              <a:t>02.10.2025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latin typeface="Calibri" panose="020F0502020204030204"/>
              </a:defRPr>
            </a:lvl1pPr>
          </a:lstStyle>
          <a:p>
            <a:pPr>
              <a:defRPr/>
            </a:pPr>
            <a:fld id="{A2A5CDEF-9BD5-42D8-B63F-63D116CDDEAB}" type="slidenum">
              <a:rPr lang="uk-UA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476E789-945F-46EA-86FD-6B47AB37C72A}" type="datetimeFigureOut">
              <a:rPr lang="ru-RU"/>
              <a:t>02.10.2025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latin typeface="Calibri" panose="020F0502020204030204"/>
              </a:defRPr>
            </a:lvl1pPr>
          </a:lstStyle>
          <a:p>
            <a:pPr>
              <a:defRPr/>
            </a:pPr>
            <a:fld id="{75630F27-1D32-4241-BCED-8CEC6CDD6587}" type="slidenum">
              <a:rPr lang="uk-UA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839200" y="274639"/>
            <a:ext cx="27432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609600" y="274639"/>
            <a:ext cx="80264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6C98933-915A-44CB-9B88-BF8ECC46FF2E}" type="datetimeFigureOut">
              <a:rPr lang="ru-RU"/>
              <a:t>02.10.2025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latin typeface="Calibri" panose="020F0502020204030204"/>
              </a:defRPr>
            </a:lvl1pPr>
          </a:lstStyle>
          <a:p>
            <a:pPr>
              <a:defRPr/>
            </a:pPr>
            <a:fld id="{BAE84299-EC4C-4CFD-A4F5-FF810B07EC9C}" type="slidenum">
              <a:rPr lang="uk-UA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ользовательский маке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latin typeface="Calibri" panose="020F0502020204030204"/>
              </a:defRPr>
            </a:lvl1pPr>
          </a:lstStyle>
          <a:p>
            <a:pPr>
              <a:defRPr/>
            </a:pPr>
            <a:fld id="{BF767AFD-DEE0-4608-9A2B-79C971B88FDF}" type="slidenum">
              <a:rPr lang="ru-RU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nly" preserve="1" userDrawn="1">
  <p:cSld name="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 bwMode="auto">
          <a:xfrm>
            <a:off x="609600" y="274639"/>
            <a:ext cx="10972800" cy="5851525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928FB16-A41E-4CC9-89F3-EDACA4FB5CD6}" type="datetimeFigureOut">
              <a:rPr lang="ru-RU"/>
              <a:t>02.10.2025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latin typeface="Calibri" panose="020F0502020204030204"/>
              </a:defRPr>
            </a:lvl1pPr>
          </a:lstStyle>
          <a:p>
            <a:pPr>
              <a:defRPr/>
            </a:pPr>
            <a:fld id="{5EDFB877-7D81-4E47-8F9B-1B6B83BD8D59}" type="slidenum">
              <a:rPr lang="uk-UA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B4997-A2C1-4A50-BBE2-201C4B397C63}" type="datetimeFigureOut">
              <a:rPr lang="ru-RU"/>
              <a:t>02.10.2025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EFD3F5-ECAA-4A2B-B2A2-657740BFD6BB}" type="slidenum">
              <a:rPr lang="uk-UA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59504FC-441B-438E-9C85-0DB2DC221166}" type="datetimeFigureOut">
              <a:rPr lang="ru-RU"/>
              <a:t>02.10.2025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latin typeface="Calibri" panose="020F0502020204030204"/>
              </a:defRPr>
            </a:lvl1pPr>
          </a:lstStyle>
          <a:p>
            <a:pPr>
              <a:defRPr/>
            </a:pPr>
            <a:fld id="{288B09D3-F3BA-4FF6-AB67-B3C4232F65E5}" type="slidenum">
              <a:rPr lang="uk-UA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E39FC16-F6A3-41C0-9715-458850572CA4}" type="datetimeFigureOut">
              <a:rPr lang="ru-RU"/>
              <a:t>02.10.2025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latin typeface="Calibri" panose="020F0502020204030204"/>
              </a:defRPr>
            </a:lvl1pPr>
          </a:lstStyle>
          <a:p>
            <a:pPr>
              <a:defRPr/>
            </a:pPr>
            <a:fld id="{1B6E7D17-A528-48C5-9D72-1C243AFF8040}" type="slidenum">
              <a:rPr lang="uk-UA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3799958-E11D-470D-AFFA-6C612E9EDED1}" type="datetimeFigureOut">
              <a:rPr lang="ru-RU"/>
              <a:t>02.10.2025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latin typeface="Calibri" panose="020F0502020204030204"/>
              </a:defRPr>
            </a:lvl1pPr>
          </a:lstStyle>
          <a:p>
            <a:pPr>
              <a:defRPr/>
            </a:pPr>
            <a:fld id="{A671C52C-31A0-4553-931A-893A0AB9972E}" type="slidenum">
              <a:rPr lang="uk-UA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280988D-E05C-49BC-8597-56FDF08E2C51}" type="datetimeFigureOut">
              <a:rPr lang="ru-RU"/>
              <a:t>02.10.2025</a:t>
            </a:fld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latin typeface="Calibri" panose="020F0502020204030204"/>
              </a:defRPr>
            </a:lvl1pPr>
          </a:lstStyle>
          <a:p>
            <a:pPr>
              <a:defRPr/>
            </a:pPr>
            <a:fld id="{90FABBBA-0C0C-4BF1-8650-6293DD17025D}" type="slidenum">
              <a:rPr lang="uk-UA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960DE08-6C95-4654-8465-5E7A5A007F69}" type="datetimeFigureOut">
              <a:rPr lang="ru-RU"/>
              <a:t>02.10.2025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latin typeface="Calibri" panose="020F0502020204030204"/>
              </a:defRPr>
            </a:lvl1pPr>
          </a:lstStyle>
          <a:p>
            <a:pPr>
              <a:defRPr/>
            </a:pPr>
            <a:fld id="{DB1B3677-225D-49D0-9F90-BA52E3D2D5E9}" type="slidenum">
              <a:rPr lang="uk-UA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C4B0ADD-1793-4716-BD1C-028EE469198F}" type="datetimeFigureOut">
              <a:rPr lang="ru-RU"/>
              <a:t>02.10.2025</a:t>
            </a:fld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latin typeface="Calibri" panose="020F0502020204030204"/>
              </a:defRPr>
            </a:lvl1pPr>
          </a:lstStyle>
          <a:p>
            <a:pPr>
              <a:defRPr/>
            </a:pPr>
            <a:fld id="{ADE8F027-BD7F-4825-B96F-CA854FF887B2}" type="slidenum">
              <a:rPr lang="uk-UA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4766732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577ECDB-AE97-4DB9-8CA0-C167D2AD9182}" type="datetimeFigureOut">
              <a:rPr lang="ru-RU"/>
              <a:t>02.10.2025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latin typeface="Calibri" panose="020F0502020204030204"/>
              </a:defRPr>
            </a:lvl1pPr>
          </a:lstStyle>
          <a:p>
            <a:pPr>
              <a:defRPr/>
            </a:pPr>
            <a:fld id="{CEDDA244-5987-4E5F-AA2A-34AC6E5C0F37}" type="slidenum">
              <a:rPr lang="uk-UA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D7AE5A8-9A04-471D-AB7B-DCCD569785B2}" type="datetimeFigureOut">
              <a:rPr lang="ru-RU"/>
              <a:t>02.10.2025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latin typeface="Calibri" panose="020F0502020204030204"/>
              </a:defRPr>
            </a:lvl1pPr>
          </a:lstStyle>
          <a:p>
            <a:pPr>
              <a:defRPr/>
            </a:pPr>
            <a:fld id="{5C99ED23-64DE-4072-A865-222D9B5FBA29}" type="slidenum">
              <a:rPr lang="uk-UA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>
              <a:defRPr/>
            </a:pPr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+mn-cs"/>
              </a:defRPr>
            </a:lvl1pPr>
          </a:lstStyle>
          <a:p>
            <a:pPr>
              <a:defRPr/>
            </a:pPr>
            <a:fld id="{053B4997-A2C1-4A50-BBE2-201C4B397C63}" type="datetimeFigureOut">
              <a:rPr lang="ru-RU"/>
              <a:t>02.10.2025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Arial" panose="020B0604020202020204"/>
              </a:defRPr>
            </a:lvl1pPr>
          </a:lstStyle>
          <a:p>
            <a:pPr>
              <a:defRPr/>
            </a:pPr>
            <a:fld id="{FBEFD3F5-ECAA-4A2B-B2A2-657740BFD6BB}" type="slidenum">
              <a:rPr lang="uk-UA"/>
              <a:t>‹№›</a:t>
            </a:fld>
            <a:endParaRPr lang="uk-UA"/>
          </a:p>
        </p:txBody>
      </p:sp>
      <p:pic>
        <p:nvPicPr>
          <p:cNvPr id="1031" name="Picture 2" descr="День госслужбі+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Picture 8" descr="lenta copy white"/>
          <p:cNvPicPr>
            <a:picLocks noChangeAspect="1" noChangeArrowheads="1"/>
          </p:cNvPicPr>
          <p:nvPr userDrawn="1"/>
        </p:nvPicPr>
        <p:blipFill>
          <a:blip r:embed="rId17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1439"/>
            <a:ext cx="12192000" cy="10255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 panose="020F0502020204030204"/>
        </a:defRPr>
      </a:lvl2pPr>
      <a:lvl3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 panose="020F0502020204030204"/>
        </a:defRPr>
      </a:lvl3pPr>
      <a:lvl4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 panose="020F0502020204030204"/>
        </a:defRPr>
      </a:lvl4pPr>
      <a:lvl5pPr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 panose="020F0502020204030204"/>
        </a:defRPr>
      </a:lvl5pPr>
      <a:lvl6pPr marL="4572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 panose="020F0502020204030204"/>
        </a:defRPr>
      </a:lvl6pPr>
      <a:lvl7pPr marL="9144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 panose="020F0502020204030204"/>
        </a:defRPr>
      </a:lvl7pPr>
      <a:lvl8pPr marL="13716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 panose="020F0502020204030204"/>
        </a:defRPr>
      </a:lvl8pPr>
      <a:lvl9pPr marL="1828800" algn="ctr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 panose="020F0502020204030204"/>
        </a:defRPr>
      </a:lvl9pPr>
    </p:titleStyle>
    <p:bodyStyle>
      <a:lvl1pPr marL="342900" indent="-342900" algn="l">
        <a:spcBef>
          <a:spcPts val="0"/>
        </a:spcBef>
        <a:spcAft>
          <a:spcPts val="0"/>
        </a:spcAft>
        <a:buFont typeface="Arial" panose="020B0604020202020204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>
        <a:spcBef>
          <a:spcPts val="0"/>
        </a:spcBef>
        <a:spcAft>
          <a:spcPts val="0"/>
        </a:spcAft>
        <a:buFont typeface="Arial" panose="020B0604020202020204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>
        <a:spcBef>
          <a:spcPts val="0"/>
        </a:spcBef>
        <a:spcAft>
          <a:spcPts val="0"/>
        </a:spcAft>
        <a:buFont typeface="Arial" panose="020B0604020202020204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>
        <a:spcBef>
          <a:spcPts val="0"/>
        </a:spcBef>
        <a:spcAft>
          <a:spcPts val="0"/>
        </a:spcAft>
        <a:buFont typeface="Arial" panose="020B0604020202020204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>
        <a:spcBef>
          <a:spcPts val="0"/>
        </a:spcBef>
        <a:spcAft>
          <a:spcPts val="0"/>
        </a:spcAft>
        <a:buFont typeface="Arial" panose="020B0604020202020204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 panose="020B0604020202020204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 panose="020B0604020202020204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 panose="020B0604020202020204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 panose="020B0604020202020204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3842725" name="TextBox 543842724"/>
          <p:cNvSpPr txBox="1"/>
          <p:nvPr/>
        </p:nvSpPr>
        <p:spPr bwMode="auto">
          <a:xfrm>
            <a:off x="2973070" y="951865"/>
            <a:ext cx="8473440" cy="443865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lang="uk-UA" sz="6600">
                <a:solidFill>
                  <a:srgbClr val="7030A0"/>
                </a:solidFill>
                <a:latin typeface="Impact" panose="020B0806030902050204"/>
                <a:cs typeface="Impact" panose="020B0806030902050204"/>
              </a:rPr>
              <a:t>ЗВІТ </a:t>
            </a:r>
          </a:p>
          <a:p>
            <a:pPr algn="ctr">
              <a:defRPr/>
            </a:pPr>
            <a:r>
              <a:rPr lang="uk-UA" sz="6600">
                <a:solidFill>
                  <a:srgbClr val="7030A0"/>
                </a:solidFill>
                <a:latin typeface="Impact" panose="020B0806030902050204"/>
                <a:cs typeface="Impact" panose="020B0806030902050204"/>
              </a:rPr>
              <a:t>директора</a:t>
            </a:r>
          </a:p>
          <a:p>
            <a:pPr algn="ctr">
              <a:defRPr/>
            </a:pPr>
            <a:r>
              <a:rPr lang="uk-UA" sz="6000">
                <a:solidFill>
                  <a:srgbClr val="7030A0"/>
                </a:solidFill>
                <a:latin typeface="Impact" panose="020B0806030902050204"/>
                <a:cs typeface="Impact" panose="020B0806030902050204"/>
              </a:rPr>
              <a:t>Бориспільського ліцею імені Костянтина Могилка</a:t>
            </a:r>
            <a:r>
              <a:rPr lang="uk-UA" sz="6600">
                <a:solidFill>
                  <a:srgbClr val="7030A0"/>
                </a:solidFill>
                <a:latin typeface="Impact" panose="020B0806030902050204"/>
                <a:cs typeface="Impact" panose="020B0806030902050204"/>
              </a:rPr>
              <a:t> </a:t>
            </a:r>
          </a:p>
        </p:txBody>
      </p:sp>
      <p:sp>
        <p:nvSpPr>
          <p:cNvPr id="392167689" name="TextBox 392167688"/>
          <p:cNvSpPr txBox="1"/>
          <p:nvPr/>
        </p:nvSpPr>
        <p:spPr bwMode="auto">
          <a:xfrm>
            <a:off x="1991995" y="5733415"/>
            <a:ext cx="8893175" cy="81724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lang="uk-UA" sz="4400">
                <a:solidFill>
                  <a:srgbClr val="7030A0"/>
                </a:solidFill>
                <a:latin typeface="Impact" panose="020B0806030902050204"/>
                <a:cs typeface="Impact" panose="020B0806030902050204"/>
              </a:rPr>
              <a:t>               2024-2025 навчальний рік</a:t>
            </a:r>
          </a:p>
          <a:p>
            <a:pPr algn="ctr">
              <a:defRPr/>
            </a:pPr>
            <a:endParaRPr lang="uk-UA" sz="4400">
              <a:solidFill>
                <a:srgbClr val="7030A0"/>
              </a:solidFill>
              <a:latin typeface="Impact" panose="020B0806030902050204"/>
              <a:cs typeface="Impact" panose="020B0806030902050204"/>
            </a:endParaRPr>
          </a:p>
        </p:txBody>
      </p:sp>
      <p:pic>
        <p:nvPicPr>
          <p:cNvPr id="2" name="Изображение 1" descr="зображення_viber_2025-08-27_14-50-14-40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1412875"/>
            <a:ext cx="2425700" cy="41122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 bwMode="auto">
          <a:xfrm>
            <a:off x="238538" y="768625"/>
            <a:ext cx="11794470" cy="3657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163137896" name="TextBox 1163137895"/>
          <p:cNvSpPr txBox="1"/>
          <p:nvPr/>
        </p:nvSpPr>
        <p:spPr bwMode="auto">
          <a:xfrm>
            <a:off x="636354" y="951523"/>
            <a:ext cx="6555395" cy="166052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uk-UA" sz="5400" b="1"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Педагогічний склад</a:t>
            </a:r>
            <a:endParaRPr lang="uk-UA" sz="4800" b="1">
              <a:solidFill>
                <a:srgbClr val="7030A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l">
              <a:defRPr/>
            </a:pPr>
            <a:r>
              <a:rPr lang="uk-UA" sz="4800" b="1"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Всього – 53 педагога</a:t>
            </a:r>
            <a:endParaRPr sz="4800" b="1">
              <a:solidFill>
                <a:srgbClr val="7030A0"/>
              </a:solidFill>
            </a:endParaRPr>
          </a:p>
        </p:txBody>
      </p:sp>
      <p:sp>
        <p:nvSpPr>
          <p:cNvPr id="657102817" name="TextBox 657102816"/>
          <p:cNvSpPr txBox="1"/>
          <p:nvPr/>
        </p:nvSpPr>
        <p:spPr bwMode="auto">
          <a:xfrm>
            <a:off x="636354" y="2513541"/>
            <a:ext cx="5754975" cy="396938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endParaRPr lang="uk-UA" sz="3600" b="1">
              <a:latin typeface="Times New Roman" panose="02020603050405020304"/>
              <a:cs typeface="Times New Roman" panose="02020603050405020304"/>
            </a:endParaRPr>
          </a:p>
          <a:p>
            <a:pPr algn="l">
              <a:defRPr/>
            </a:pPr>
            <a:r>
              <a:rPr lang="uk-UA" sz="3600" b="1">
                <a:latin typeface="Times New Roman" panose="02020603050405020304"/>
                <a:cs typeface="Times New Roman" panose="02020603050405020304"/>
              </a:rPr>
              <a:t>Вища категорія – 36 </a:t>
            </a:r>
            <a:endParaRPr sz="3600" b="1">
              <a:latin typeface="Times New Roman" panose="02020603050405020304"/>
              <a:cs typeface="Times New Roman" panose="02020603050405020304"/>
            </a:endParaRPr>
          </a:p>
          <a:p>
            <a:pPr algn="l">
              <a:defRPr/>
            </a:pPr>
            <a:r>
              <a:rPr lang="uk-UA" sz="3600" b="1">
                <a:latin typeface="Times New Roman" panose="02020603050405020304"/>
                <a:cs typeface="Times New Roman" panose="02020603050405020304"/>
              </a:rPr>
              <a:t>І категорія – 4</a:t>
            </a:r>
            <a:endParaRPr sz="3600" b="1">
              <a:latin typeface="Times New Roman" panose="02020603050405020304"/>
              <a:cs typeface="Times New Roman" panose="02020603050405020304"/>
            </a:endParaRPr>
          </a:p>
          <a:p>
            <a:pPr algn="l">
              <a:defRPr/>
            </a:pPr>
            <a:r>
              <a:rPr lang="uk-UA" sz="3600" b="1">
                <a:latin typeface="Times New Roman" panose="02020603050405020304"/>
                <a:cs typeface="Times New Roman" panose="02020603050405020304"/>
              </a:rPr>
              <a:t>ІІ категорія – 8</a:t>
            </a:r>
            <a:endParaRPr sz="3600" b="1">
              <a:latin typeface="Times New Roman" panose="02020603050405020304"/>
              <a:cs typeface="Times New Roman" panose="02020603050405020304"/>
            </a:endParaRPr>
          </a:p>
          <a:p>
            <a:pPr algn="l">
              <a:defRPr/>
            </a:pPr>
            <a:r>
              <a:rPr lang="uk-UA" sz="3600" b="1">
                <a:latin typeface="Times New Roman" panose="02020603050405020304"/>
                <a:cs typeface="Times New Roman" panose="02020603050405020304"/>
              </a:rPr>
              <a:t>Спеціаліст – 3 </a:t>
            </a:r>
            <a:endParaRPr sz="3600" b="1">
              <a:latin typeface="Times New Roman" panose="02020603050405020304"/>
              <a:cs typeface="Times New Roman" panose="02020603050405020304"/>
            </a:endParaRPr>
          </a:p>
          <a:p>
            <a:pPr algn="l">
              <a:defRPr/>
            </a:pPr>
            <a:r>
              <a:rPr lang="uk-UA" sz="3600" b="1">
                <a:latin typeface="Times New Roman" panose="02020603050405020304"/>
                <a:cs typeface="Times New Roman" panose="02020603050405020304"/>
              </a:rPr>
              <a:t>«Учитель-методист» – 17</a:t>
            </a:r>
            <a:endParaRPr sz="3600" b="1">
              <a:latin typeface="Times New Roman" panose="02020603050405020304"/>
              <a:cs typeface="Times New Roman" panose="02020603050405020304"/>
            </a:endParaRPr>
          </a:p>
          <a:p>
            <a:pPr algn="l">
              <a:defRPr/>
            </a:pPr>
            <a:r>
              <a:rPr lang="uk-UA" sz="3600" b="1">
                <a:latin typeface="Times New Roman" panose="02020603050405020304"/>
                <a:cs typeface="Times New Roman" panose="02020603050405020304"/>
              </a:rPr>
              <a:t>«Старший учитель» - 17</a:t>
            </a:r>
            <a:endParaRPr sz="3600" b="1"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" name="Изображение 2" descr="фото виш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1990" y="1268730"/>
            <a:ext cx="4760595" cy="52920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3842725" name="TextBox 543842724"/>
          <p:cNvSpPr txBox="1"/>
          <p:nvPr/>
        </p:nvSpPr>
        <p:spPr bwMode="auto">
          <a:xfrm>
            <a:off x="352425" y="640715"/>
            <a:ext cx="11321415" cy="573468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lang="uk-UA" altLang="en-US" sz="3600" b="1">
                <a:solidFill>
                  <a:srgbClr val="7030A0"/>
                </a:solidFill>
                <a:latin typeface="+mj-lt"/>
                <a:cs typeface="+mj-lt"/>
              </a:rPr>
              <a:t>АТЕСТАЦІЯ ПЕДАГОГІЧНИХ ПРАЦІВНИКІВ</a:t>
            </a:r>
            <a:endParaRPr lang="en-US" altLang="ru-RU" b="1">
              <a:solidFill>
                <a:srgbClr val="7030A0"/>
              </a:solidFill>
              <a:latin typeface="+mj-lt"/>
              <a:cs typeface="+mj-lt"/>
            </a:endParaRPr>
          </a:p>
          <a:p>
            <a:pPr algn="ctr">
              <a:defRPr/>
            </a:pPr>
            <a:endParaRPr lang="en-US" altLang="ru-RU" b="1">
              <a:solidFill>
                <a:srgbClr val="7030A0"/>
              </a:solidFill>
              <a:latin typeface="+mj-lt"/>
              <a:cs typeface="+mj-lt"/>
            </a:endParaRPr>
          </a:p>
          <a:p>
            <a:pPr algn="ctr">
              <a:defRPr/>
            </a:pP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Підтверди</a:t>
            </a:r>
            <a:r>
              <a:rPr lang="uk-UA" altLang="en-US" sz="3200" b="1">
                <a:solidFill>
                  <a:srgbClr val="7030A0"/>
                </a:solidFill>
                <a:latin typeface="+mj-lt"/>
                <a:cs typeface="+mj-lt"/>
              </a:rPr>
              <a:t>ли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відповідність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кваліфікаційній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категорії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«спеціаліст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вищої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категорії»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та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педагогічному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званню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«учитель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-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методист»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так</a:t>
            </a:r>
            <a:r>
              <a:rPr lang="uk-UA" altLang="en-US" sz="3200" b="1">
                <a:solidFill>
                  <a:srgbClr val="7030A0"/>
                </a:solidFill>
                <a:latin typeface="+mj-lt"/>
                <a:cs typeface="+mj-lt"/>
              </a:rPr>
              <a:t>і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педагогіч</a:t>
            </a:r>
            <a:r>
              <a:rPr lang="uk-UA" altLang="en-US" sz="3200" b="1">
                <a:solidFill>
                  <a:srgbClr val="7030A0"/>
                </a:solidFill>
                <a:latin typeface="+mj-lt"/>
                <a:cs typeface="+mj-lt"/>
              </a:rPr>
              <a:t>ні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працівник</a:t>
            </a:r>
            <a:r>
              <a:rPr lang="uk-UA" altLang="en-US" sz="3200" b="1">
                <a:solidFill>
                  <a:srgbClr val="7030A0"/>
                </a:solidFill>
                <a:latin typeface="+mj-lt"/>
                <a:cs typeface="+mj-lt"/>
              </a:rPr>
              <a:t>и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:</a:t>
            </a:r>
          </a:p>
          <a:p>
            <a:pPr algn="ctr">
              <a:defRPr/>
            </a:pP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-</a:t>
            </a:r>
            <a:r>
              <a:rPr lang="uk-UA" altLang="en-US" sz="3200" b="1">
                <a:solidFill>
                  <a:srgbClr val="7030A0"/>
                </a:solidFill>
                <a:latin typeface="+mj-lt"/>
                <a:cs typeface="+mj-lt"/>
              </a:rPr>
              <a:t> </a:t>
            </a:r>
            <a:r>
              <a:rPr lang="en-US" altLang="en-US" sz="3200" b="1" i="1">
                <a:solidFill>
                  <a:srgbClr val="FF0000"/>
                </a:solidFill>
                <a:latin typeface="+mj-ea"/>
                <a:cs typeface="+mj-ea"/>
              </a:rPr>
              <a:t>Щербин</a:t>
            </a:r>
            <a:r>
              <a:rPr lang="uk-UA" altLang="en-US" sz="3200" b="1" i="1">
                <a:solidFill>
                  <a:srgbClr val="FF0000"/>
                </a:solidFill>
                <a:latin typeface="+mj-ea"/>
                <a:cs typeface="+mj-ea"/>
              </a:rPr>
              <a:t>а</a:t>
            </a:r>
            <a:r>
              <a:rPr lang="en-US" altLang="ru-RU" sz="3200" b="1" i="1">
                <a:solidFill>
                  <a:srgbClr val="FF0000"/>
                </a:solidFill>
                <a:latin typeface="+mj-ea"/>
                <a:cs typeface="+mj-ea"/>
              </a:rPr>
              <a:t> </a:t>
            </a:r>
            <a:r>
              <a:rPr lang="en-US" altLang="en-US" sz="3200" b="1" i="1">
                <a:solidFill>
                  <a:srgbClr val="FF0000"/>
                </a:solidFill>
                <a:latin typeface="+mj-ea"/>
                <a:cs typeface="+mj-ea"/>
              </a:rPr>
              <a:t>Ліді</a:t>
            </a:r>
            <a:r>
              <a:rPr lang="uk-UA" altLang="en-US" sz="3200" b="1" i="1">
                <a:solidFill>
                  <a:srgbClr val="FF0000"/>
                </a:solidFill>
                <a:latin typeface="+mj-ea"/>
                <a:cs typeface="+mj-ea"/>
              </a:rPr>
              <a:t>я</a:t>
            </a:r>
            <a:r>
              <a:rPr lang="en-US" altLang="ru-RU" sz="3200" b="1" i="1">
                <a:solidFill>
                  <a:srgbClr val="FF0000"/>
                </a:solidFill>
                <a:latin typeface="+mj-ea"/>
                <a:cs typeface="+mj-ea"/>
              </a:rPr>
              <a:t> </a:t>
            </a:r>
            <a:r>
              <a:rPr lang="en-US" altLang="en-US" sz="3200" b="1" i="1">
                <a:solidFill>
                  <a:srgbClr val="FF0000"/>
                </a:solidFill>
                <a:latin typeface="+mj-ea"/>
                <a:cs typeface="+mj-ea"/>
              </a:rPr>
              <a:t>Василівн</a:t>
            </a:r>
            <a:r>
              <a:rPr lang="uk-UA" altLang="en-US" sz="3200" b="1" i="1">
                <a:solidFill>
                  <a:srgbClr val="FF0000"/>
                </a:solidFill>
                <a:latin typeface="+mj-ea"/>
                <a:cs typeface="+mj-ea"/>
              </a:rPr>
              <a:t>а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,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вчител</a:t>
            </a:r>
            <a:r>
              <a:rPr lang="uk-UA" altLang="en-US" sz="3200" b="1">
                <a:solidFill>
                  <a:srgbClr val="7030A0"/>
                </a:solidFill>
                <a:latin typeface="+mj-lt"/>
                <a:cs typeface="+mj-lt"/>
              </a:rPr>
              <a:t>ь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англійської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мови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;</a:t>
            </a:r>
          </a:p>
          <a:p>
            <a:pPr algn="ctr">
              <a:defRPr/>
            </a:pP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-</a:t>
            </a:r>
            <a:r>
              <a:rPr lang="uk-UA" altLang="en-US" sz="3200" b="1">
                <a:solidFill>
                  <a:srgbClr val="7030A0"/>
                </a:solidFill>
                <a:latin typeface="+mj-lt"/>
                <a:cs typeface="+mj-lt"/>
              </a:rPr>
              <a:t> </a:t>
            </a:r>
            <a:r>
              <a:rPr lang="en-US" altLang="en-US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Яров</a:t>
            </a:r>
            <a:r>
              <a:rPr lang="uk-UA" altLang="en-US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altLang="ru-RU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Олен</a:t>
            </a:r>
            <a:r>
              <a:rPr lang="uk-UA" altLang="en-US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altLang="ru-RU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Миколаївн</a:t>
            </a:r>
            <a:r>
              <a:rPr lang="uk-UA" altLang="en-US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,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вчител</a:t>
            </a:r>
            <a:r>
              <a:rPr lang="uk-UA" altLang="en-US" sz="3200" b="1">
                <a:solidFill>
                  <a:srgbClr val="7030A0"/>
                </a:solidFill>
                <a:latin typeface="+mj-lt"/>
                <a:cs typeface="+mj-lt"/>
              </a:rPr>
              <a:t>ь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мистецтва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,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практичн</a:t>
            </a:r>
            <a:r>
              <a:rPr lang="uk-UA" altLang="en-US" sz="3200" b="1">
                <a:solidFill>
                  <a:srgbClr val="7030A0"/>
                </a:solidFill>
                <a:latin typeface="+mj-lt"/>
                <a:cs typeface="+mj-lt"/>
              </a:rPr>
              <a:t>ий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психолог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;</a:t>
            </a:r>
          </a:p>
          <a:p>
            <a:pPr algn="ctr">
              <a:defRPr/>
            </a:pP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-</a:t>
            </a:r>
            <a:r>
              <a:rPr lang="uk-UA" altLang="en-US" sz="3200" b="1">
                <a:solidFill>
                  <a:srgbClr val="7030A0"/>
                </a:solidFill>
                <a:latin typeface="+mj-lt"/>
                <a:cs typeface="+mj-lt"/>
              </a:rPr>
              <a:t> </a:t>
            </a:r>
            <a:r>
              <a:rPr lang="en-US" altLang="en-US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Богатих</a:t>
            </a:r>
            <a:r>
              <a:rPr lang="en-US" altLang="ru-RU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Нін</a:t>
            </a:r>
            <a:r>
              <a:rPr lang="uk-UA" altLang="en-US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altLang="ru-RU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Дмитрівн</a:t>
            </a:r>
            <a:r>
              <a:rPr lang="uk-UA" altLang="en-US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,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вчител</a:t>
            </a:r>
            <a:r>
              <a:rPr lang="uk-UA" altLang="en-US" sz="3200" b="1">
                <a:solidFill>
                  <a:srgbClr val="7030A0"/>
                </a:solidFill>
                <a:latin typeface="+mj-lt"/>
                <a:cs typeface="+mj-lt"/>
              </a:rPr>
              <a:t>ь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історії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та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правознавства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;</a:t>
            </a:r>
          </a:p>
          <a:p>
            <a:pPr algn="ctr">
              <a:defRPr/>
            </a:pP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-</a:t>
            </a:r>
            <a:r>
              <a:rPr lang="uk-UA" altLang="en-US" sz="3200" b="1">
                <a:solidFill>
                  <a:srgbClr val="7030A0"/>
                </a:solidFill>
                <a:latin typeface="+mj-lt"/>
                <a:cs typeface="+mj-lt"/>
              </a:rPr>
              <a:t> </a:t>
            </a:r>
            <a:r>
              <a:rPr lang="en-US" altLang="en-US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Литвиненко</a:t>
            </a:r>
            <a:r>
              <a:rPr lang="en-US" altLang="ru-RU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Ларис</a:t>
            </a:r>
            <a:r>
              <a:rPr lang="uk-UA" altLang="en-US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altLang="ru-RU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Михайлівн</a:t>
            </a:r>
            <a:r>
              <a:rPr lang="uk-UA" altLang="en-US" sz="32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,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вчител</a:t>
            </a:r>
            <a:r>
              <a:rPr lang="uk-UA" altLang="en-US" sz="3200" b="1">
                <a:solidFill>
                  <a:srgbClr val="7030A0"/>
                </a:solidFill>
                <a:latin typeface="+mj-lt"/>
                <a:cs typeface="+mj-lt"/>
              </a:rPr>
              <a:t>ь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початкових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 </a:t>
            </a:r>
            <a:r>
              <a:rPr lang="en-US" altLang="en-US" sz="3200" b="1">
                <a:solidFill>
                  <a:srgbClr val="7030A0"/>
                </a:solidFill>
                <a:latin typeface="+mj-lt"/>
                <a:cs typeface="+mj-lt"/>
              </a:rPr>
              <a:t>класів</a:t>
            </a:r>
            <a:r>
              <a:rPr lang="en-US" altLang="ru-RU" sz="3200" b="1">
                <a:solidFill>
                  <a:srgbClr val="7030A0"/>
                </a:solidFill>
                <a:latin typeface="+mj-lt"/>
                <a:cs typeface="+mj-lt"/>
              </a:rPr>
              <a:t>.</a:t>
            </a:r>
          </a:p>
          <a:p>
            <a:pPr algn="ctr">
              <a:defRPr/>
            </a:pPr>
            <a:endParaRPr lang="en-US" altLang="ru-RU" b="1">
              <a:solidFill>
                <a:srgbClr val="7030A0"/>
              </a:solidFill>
              <a:latin typeface="+mj-lt"/>
              <a:cs typeface="+mj-lt"/>
            </a:endParaRPr>
          </a:p>
          <a:p>
            <a:pPr algn="ctr">
              <a:defRPr/>
            </a:pPr>
            <a:endParaRPr lang="en-US" altLang="ru-RU" b="1">
              <a:solidFill>
                <a:srgbClr val="7030A0"/>
              </a:solidFill>
              <a:latin typeface="+mj-lt"/>
              <a:cs typeface="+mj-lt"/>
            </a:endParaRPr>
          </a:p>
          <a:p>
            <a:pPr algn="ctr">
              <a:defRPr/>
            </a:pPr>
            <a:endParaRPr lang="en-US" altLang="ru-RU" b="1">
              <a:solidFill>
                <a:srgbClr val="7030A0"/>
              </a:solidFill>
              <a:latin typeface="+mj-lt"/>
              <a:cs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6354445"/>
          </a:xfrm>
        </p:spPr>
        <p:txBody>
          <a:bodyPr/>
          <a:lstStyle/>
          <a:p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Підтверди</a:t>
            </a:r>
            <a:r>
              <a:rPr lang="uk-UA" altLang="en-US" sz="4000" b="1">
                <a:solidFill>
                  <a:srgbClr val="7030A0"/>
                </a:solidFill>
                <a:cs typeface="+mj-lt"/>
                <a:sym typeface="+mn-ea"/>
              </a:rPr>
              <a:t>л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и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відповідність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кваліфікаційній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категорії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«спеціаліст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вищої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категорії»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та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педагогічному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званню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«старший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учитель»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так</a:t>
            </a:r>
            <a:r>
              <a:rPr lang="uk-UA" altLang="en-US" sz="4000" b="1">
                <a:solidFill>
                  <a:srgbClr val="7030A0"/>
                </a:solidFill>
                <a:cs typeface="+mj-lt"/>
                <a:sym typeface="+mn-ea"/>
              </a:rPr>
              <a:t>і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педагогічн</a:t>
            </a:r>
            <a:r>
              <a:rPr lang="uk-UA" altLang="en-US" sz="4000" b="1">
                <a:solidFill>
                  <a:srgbClr val="7030A0"/>
                </a:solidFill>
                <a:cs typeface="+mj-lt"/>
                <a:sym typeface="+mn-ea"/>
              </a:rPr>
              <a:t>і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працівник</a:t>
            </a:r>
            <a:r>
              <a:rPr lang="uk-UA" altLang="en-US" sz="4000" b="1">
                <a:solidFill>
                  <a:srgbClr val="7030A0"/>
                </a:solidFill>
                <a:cs typeface="+mj-lt"/>
                <a:sym typeface="+mn-ea"/>
              </a:rPr>
              <a:t>и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:</a:t>
            </a:r>
            <a:r>
              <a:rPr lang="en-US" altLang="ru-RU" sz="4000" b="1">
                <a:solidFill>
                  <a:srgbClr val="7030A0"/>
                </a:solidFill>
                <a:latin typeface="+mj-lt"/>
                <a:cs typeface="+mj-lt"/>
              </a:rPr>
              <a:t/>
            </a:r>
            <a:br>
              <a:rPr lang="en-US" altLang="ru-RU" sz="4000" b="1">
                <a:solidFill>
                  <a:srgbClr val="7030A0"/>
                </a:solidFill>
                <a:latin typeface="+mj-lt"/>
                <a:cs typeface="+mj-lt"/>
              </a:rPr>
            </a:b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-</a:t>
            </a:r>
            <a:r>
              <a:rPr lang="uk-UA" altLang="en-US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 i="1">
                <a:solidFill>
                  <a:srgbClr val="FF0000"/>
                </a:solidFill>
                <a:cs typeface="+mj-lt"/>
                <a:sym typeface="+mn-ea"/>
              </a:rPr>
              <a:t>Лепетун</a:t>
            </a:r>
            <a:r>
              <a:rPr lang="en-US" altLang="ru-RU" sz="4000" b="1" i="1">
                <a:solidFill>
                  <a:srgbClr val="FF0000"/>
                </a:solidFill>
                <a:cs typeface="+mj-lt"/>
                <a:sym typeface="+mn-ea"/>
              </a:rPr>
              <a:t> </a:t>
            </a:r>
            <a:r>
              <a:rPr lang="en-US" altLang="en-US" sz="4000" b="1" i="1">
                <a:solidFill>
                  <a:srgbClr val="FF0000"/>
                </a:solidFill>
                <a:cs typeface="+mj-lt"/>
                <a:sym typeface="+mn-ea"/>
              </a:rPr>
              <a:t>Світлан</a:t>
            </a:r>
            <a:r>
              <a:rPr lang="uk-UA" altLang="en-US" sz="4000" b="1" i="1">
                <a:solidFill>
                  <a:srgbClr val="FF0000"/>
                </a:solidFill>
                <a:cs typeface="+mj-lt"/>
                <a:sym typeface="+mn-ea"/>
              </a:rPr>
              <a:t>а </a:t>
            </a:r>
            <a:r>
              <a:rPr lang="en-US" altLang="en-US" sz="4000" b="1" i="1">
                <a:solidFill>
                  <a:srgbClr val="FF0000"/>
                </a:solidFill>
                <a:cs typeface="+mj-lt"/>
                <a:sym typeface="+mn-ea"/>
              </a:rPr>
              <a:t>Валентинівн</a:t>
            </a:r>
            <a:r>
              <a:rPr lang="uk-UA" altLang="en-US" sz="4000" b="1" i="1">
                <a:solidFill>
                  <a:srgbClr val="FF0000"/>
                </a:solidFill>
                <a:cs typeface="+mj-lt"/>
                <a:sym typeface="+mn-ea"/>
              </a:rPr>
              <a:t>а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,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вчител</a:t>
            </a:r>
            <a:r>
              <a:rPr lang="uk-UA" altLang="en-US" sz="4000" b="1">
                <a:solidFill>
                  <a:srgbClr val="7030A0"/>
                </a:solidFill>
                <a:cs typeface="+mj-lt"/>
                <a:sym typeface="+mn-ea"/>
              </a:rPr>
              <a:t>ь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початкових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класів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;</a:t>
            </a:r>
            <a:r>
              <a:rPr lang="en-US" altLang="ru-RU" sz="4000" b="1">
                <a:solidFill>
                  <a:srgbClr val="7030A0"/>
                </a:solidFill>
                <a:latin typeface="+mj-lt"/>
                <a:cs typeface="+mj-lt"/>
              </a:rPr>
              <a:t/>
            </a:r>
            <a:br>
              <a:rPr lang="en-US" altLang="ru-RU" sz="4000" b="1">
                <a:solidFill>
                  <a:srgbClr val="7030A0"/>
                </a:solidFill>
                <a:latin typeface="+mj-lt"/>
                <a:cs typeface="+mj-lt"/>
              </a:rPr>
            </a:b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-</a:t>
            </a:r>
            <a:r>
              <a:rPr lang="uk-UA" altLang="en-US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 i="1">
                <a:solidFill>
                  <a:srgbClr val="FF0000"/>
                </a:solidFill>
                <a:cs typeface="+mj-lt"/>
                <a:sym typeface="+mn-ea"/>
              </a:rPr>
              <a:t>Гапон</a:t>
            </a:r>
            <a:r>
              <a:rPr lang="en-US" altLang="ru-RU" sz="4000" b="1" i="1">
                <a:solidFill>
                  <a:srgbClr val="FF0000"/>
                </a:solidFill>
                <a:cs typeface="+mj-lt"/>
                <a:sym typeface="+mn-ea"/>
              </a:rPr>
              <a:t> </a:t>
            </a:r>
            <a:r>
              <a:rPr lang="en-US" altLang="en-US" sz="4000" b="1" i="1">
                <a:solidFill>
                  <a:srgbClr val="FF0000"/>
                </a:solidFill>
                <a:cs typeface="+mj-lt"/>
                <a:sym typeface="+mn-ea"/>
              </a:rPr>
              <a:t>Тетян</a:t>
            </a:r>
            <a:r>
              <a:rPr lang="uk-UA" altLang="en-US" sz="4000" b="1" i="1">
                <a:solidFill>
                  <a:srgbClr val="FF0000"/>
                </a:solidFill>
                <a:cs typeface="+mj-lt"/>
                <a:sym typeface="+mn-ea"/>
              </a:rPr>
              <a:t>а</a:t>
            </a:r>
            <a:r>
              <a:rPr lang="en-US" altLang="ru-RU" sz="4000" b="1" i="1">
                <a:solidFill>
                  <a:srgbClr val="FF0000"/>
                </a:solidFill>
                <a:cs typeface="+mj-lt"/>
                <a:sym typeface="+mn-ea"/>
              </a:rPr>
              <a:t> </a:t>
            </a:r>
            <a:r>
              <a:rPr lang="en-US" altLang="en-US" sz="4000" b="1" i="1">
                <a:solidFill>
                  <a:srgbClr val="FF0000"/>
                </a:solidFill>
                <a:cs typeface="+mj-lt"/>
                <a:sym typeface="+mn-ea"/>
              </a:rPr>
              <a:t>Миколаївн</a:t>
            </a:r>
            <a:r>
              <a:rPr lang="uk-UA" altLang="en-US" sz="4000" b="1" i="1">
                <a:solidFill>
                  <a:srgbClr val="FF0000"/>
                </a:solidFill>
                <a:cs typeface="+mj-lt"/>
                <a:sym typeface="+mn-ea"/>
              </a:rPr>
              <a:t>а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,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вчител</a:t>
            </a:r>
            <a:r>
              <a:rPr lang="uk-UA" altLang="en-US" sz="4000" b="1">
                <a:solidFill>
                  <a:srgbClr val="7030A0"/>
                </a:solidFill>
                <a:cs typeface="+mj-lt"/>
                <a:sym typeface="+mn-ea"/>
              </a:rPr>
              <a:t>ь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англійської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мови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6191250"/>
          </a:xfrm>
        </p:spPr>
        <p:txBody>
          <a:bodyPr/>
          <a:lstStyle/>
          <a:p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/>
            </a:r>
            <a:b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</a:b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Підтверди</a:t>
            </a:r>
            <a:r>
              <a:rPr lang="uk-UA" altLang="en-US" sz="3600" b="1">
                <a:solidFill>
                  <a:srgbClr val="7030A0"/>
                </a:solidFill>
                <a:cs typeface="+mj-lt"/>
                <a:sym typeface="+mn-ea"/>
              </a:rPr>
              <a:t>л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и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відповідність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кваліфікаційній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категорії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«спеціаліст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вищої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категорії»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та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присво</a:t>
            </a:r>
            <a:r>
              <a:rPr lang="uk-UA" altLang="en-US" sz="3600" b="1">
                <a:solidFill>
                  <a:srgbClr val="7030A0"/>
                </a:solidFill>
                <a:cs typeface="+mj-lt"/>
                <a:sym typeface="+mn-ea"/>
              </a:rPr>
              <a:t>єно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педагогічне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звання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«учитель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-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методист»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b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</a:br>
            <a:r>
              <a:rPr lang="en-US" altLang="en-US" sz="4000" b="1" i="1">
                <a:solidFill>
                  <a:srgbClr val="FF0000"/>
                </a:solidFill>
                <a:cs typeface="+mj-lt"/>
                <a:sym typeface="+mn-ea"/>
              </a:rPr>
              <a:t>Литовці</a:t>
            </a:r>
            <a:r>
              <a:rPr lang="en-US" altLang="ru-RU" sz="4000" b="1" i="1">
                <a:solidFill>
                  <a:srgbClr val="FF0000"/>
                </a:solidFill>
                <a:cs typeface="+mj-lt"/>
                <a:sym typeface="+mn-ea"/>
              </a:rPr>
              <a:t> </a:t>
            </a:r>
            <a:r>
              <a:rPr lang="en-US" altLang="en-US" sz="4000" b="1" i="1">
                <a:solidFill>
                  <a:srgbClr val="FF0000"/>
                </a:solidFill>
                <a:cs typeface="+mj-lt"/>
                <a:sym typeface="+mn-ea"/>
              </a:rPr>
              <a:t>Тетяні</a:t>
            </a:r>
            <a:r>
              <a:rPr lang="en-US" altLang="ru-RU" sz="4000" b="1" i="1">
                <a:solidFill>
                  <a:srgbClr val="FF0000"/>
                </a:solidFill>
                <a:cs typeface="+mj-lt"/>
                <a:sym typeface="+mn-ea"/>
              </a:rPr>
              <a:t> </a:t>
            </a:r>
            <a:r>
              <a:rPr lang="en-US" altLang="en-US" sz="4000" b="1" i="1">
                <a:solidFill>
                  <a:srgbClr val="FF0000"/>
                </a:solidFill>
                <a:cs typeface="+mj-lt"/>
                <a:sym typeface="+mn-ea"/>
              </a:rPr>
              <a:t>Геннадіївні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,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вчителю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фізичної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культури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.</a:t>
            </a:r>
            <a:r>
              <a:rPr lang="en-US" altLang="ru-RU" sz="3600" b="1">
                <a:solidFill>
                  <a:srgbClr val="7030A0"/>
                </a:solidFill>
                <a:latin typeface="+mj-lt"/>
                <a:cs typeface="+mj-lt"/>
              </a:rPr>
              <a:t/>
            </a:r>
            <a:br>
              <a:rPr lang="en-US" altLang="ru-RU" sz="3600" b="1">
                <a:solidFill>
                  <a:srgbClr val="7030A0"/>
                </a:solidFill>
                <a:latin typeface="+mj-lt"/>
                <a:cs typeface="+mj-lt"/>
              </a:rPr>
            </a:br>
            <a:r>
              <a:rPr lang="en-US" altLang="ru-RU" sz="3600" b="1">
                <a:solidFill>
                  <a:srgbClr val="7030A0"/>
                </a:solidFill>
                <a:latin typeface="+mj-lt"/>
                <a:cs typeface="+mj-lt"/>
              </a:rPr>
              <a:t/>
            </a:r>
            <a:br>
              <a:rPr lang="en-US" altLang="ru-RU" sz="3600" b="1">
                <a:solidFill>
                  <a:srgbClr val="7030A0"/>
                </a:solidFill>
                <a:latin typeface="+mj-lt"/>
                <a:cs typeface="+mj-lt"/>
              </a:rPr>
            </a:b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Підтверди</a:t>
            </a:r>
            <a:r>
              <a:rPr lang="uk-UA" altLang="en-US" sz="3600" b="1">
                <a:solidFill>
                  <a:srgbClr val="7030A0"/>
                </a:solidFill>
                <a:cs typeface="+mj-lt"/>
                <a:sym typeface="+mn-ea"/>
              </a:rPr>
              <a:t>л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и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відповідність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кваліфікаційній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категорії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«спеціаліст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вищої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категорії»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та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присво</a:t>
            </a:r>
            <a:r>
              <a:rPr lang="uk-UA" altLang="en-US" sz="3600" b="1">
                <a:solidFill>
                  <a:srgbClr val="7030A0"/>
                </a:solidFill>
                <a:cs typeface="+mj-lt"/>
                <a:sym typeface="+mn-ea"/>
              </a:rPr>
              <a:t>єно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педагогічне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звання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«старший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учитель»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b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</a:br>
            <a:r>
              <a:rPr lang="en-US" altLang="en-US" sz="4000" b="1" i="1">
                <a:solidFill>
                  <a:srgbClr val="FF0000"/>
                </a:solidFill>
                <a:cs typeface="+mj-lt"/>
                <a:sym typeface="+mn-ea"/>
              </a:rPr>
              <a:t>Берегелі</a:t>
            </a:r>
            <a:r>
              <a:rPr lang="en-US" altLang="ru-RU" sz="4000" b="1" i="1">
                <a:solidFill>
                  <a:srgbClr val="FF0000"/>
                </a:solidFill>
                <a:cs typeface="+mj-lt"/>
                <a:sym typeface="+mn-ea"/>
              </a:rPr>
              <a:t> </a:t>
            </a:r>
            <a:r>
              <a:rPr lang="en-US" altLang="en-US" sz="4000" b="1" i="1">
                <a:solidFill>
                  <a:srgbClr val="FF0000"/>
                </a:solidFill>
                <a:cs typeface="+mj-lt"/>
                <a:sym typeface="+mn-ea"/>
              </a:rPr>
              <a:t>Ользі</a:t>
            </a:r>
            <a:r>
              <a:rPr lang="en-US" altLang="ru-RU" sz="4000" b="1" i="1">
                <a:solidFill>
                  <a:srgbClr val="FF0000"/>
                </a:solidFill>
                <a:cs typeface="+mj-lt"/>
                <a:sym typeface="+mn-ea"/>
              </a:rPr>
              <a:t> </a:t>
            </a:r>
            <a:r>
              <a:rPr lang="en-US" altLang="en-US" sz="4000" b="1" i="1">
                <a:solidFill>
                  <a:srgbClr val="FF0000"/>
                </a:solidFill>
                <a:cs typeface="+mj-lt"/>
                <a:sym typeface="+mn-ea"/>
              </a:rPr>
              <a:t>Анатоліївні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,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вчителю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української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мови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та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3600" b="1">
                <a:solidFill>
                  <a:srgbClr val="7030A0"/>
                </a:solidFill>
                <a:cs typeface="+mj-lt"/>
                <a:sym typeface="+mn-ea"/>
              </a:rPr>
              <a:t>літератури</a:t>
            </a:r>
            <a:r>
              <a:rPr lang="en-US" altLang="ru-RU" sz="3600" b="1">
                <a:solidFill>
                  <a:srgbClr val="7030A0"/>
                </a:solidFill>
                <a:cs typeface="+mj-lt"/>
                <a:sym typeface="+mn-ea"/>
              </a:rPr>
              <a:t>.</a:t>
            </a:r>
            <a:r>
              <a:rPr lang="en-US" altLang="ru-RU" sz="3600" b="1">
                <a:solidFill>
                  <a:srgbClr val="7030A0"/>
                </a:solidFill>
                <a:latin typeface="+mj-lt"/>
                <a:cs typeface="+mj-lt"/>
              </a:rPr>
              <a:t/>
            </a:r>
            <a:br>
              <a:rPr lang="en-US" altLang="ru-RU" sz="3600" b="1">
                <a:solidFill>
                  <a:srgbClr val="7030A0"/>
                </a:solidFill>
                <a:latin typeface="+mj-lt"/>
                <a:cs typeface="+mj-lt"/>
              </a:rPr>
            </a:br>
            <a:endParaRPr lang="en-US" altLang="ru-RU" sz="3600" b="1">
              <a:solidFill>
                <a:srgbClr val="7030A0"/>
              </a:solidFill>
              <a:latin typeface="+mj-lt"/>
              <a:cs typeface="+mj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6151880"/>
          </a:xfrm>
        </p:spPr>
        <p:txBody>
          <a:bodyPr/>
          <a:lstStyle/>
          <a:p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Присво</a:t>
            </a:r>
            <a:r>
              <a:rPr lang="uk-UA" altLang="en-US" sz="4000" b="1">
                <a:solidFill>
                  <a:srgbClr val="7030A0"/>
                </a:solidFill>
                <a:cs typeface="+mj-lt"/>
                <a:sym typeface="+mn-ea"/>
              </a:rPr>
              <a:t>єно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кваліфікаційну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категорію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«спеціаліст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ІІ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категорії»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таким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педагогічним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працівникам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:</a:t>
            </a:r>
            <a:r>
              <a:rPr lang="en-US" altLang="ru-RU" sz="4000" b="1">
                <a:solidFill>
                  <a:srgbClr val="7030A0"/>
                </a:solidFill>
                <a:latin typeface="+mj-lt"/>
                <a:cs typeface="+mj-lt"/>
              </a:rPr>
              <a:t/>
            </a:r>
            <a:br>
              <a:rPr lang="en-US" altLang="ru-RU" sz="4000" b="1">
                <a:solidFill>
                  <a:srgbClr val="7030A0"/>
                </a:solidFill>
                <a:latin typeface="+mj-lt"/>
                <a:cs typeface="+mj-lt"/>
              </a:rPr>
            </a:b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-</a:t>
            </a:r>
            <a:r>
              <a:rPr lang="uk-UA" altLang="en-US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 i="1">
                <a:solidFill>
                  <a:srgbClr val="FF0000"/>
                </a:solidFill>
                <a:cs typeface="+mj-lt"/>
                <a:sym typeface="+mn-ea"/>
              </a:rPr>
              <a:t>Сердюк</a:t>
            </a:r>
            <a:r>
              <a:rPr lang="en-US" altLang="ru-RU" sz="4000" b="1" i="1">
                <a:solidFill>
                  <a:srgbClr val="FF0000"/>
                </a:solidFill>
                <a:cs typeface="+mj-lt"/>
                <a:sym typeface="+mn-ea"/>
              </a:rPr>
              <a:t> </a:t>
            </a:r>
            <a:r>
              <a:rPr lang="en-US" altLang="en-US" sz="4000" b="1" i="1">
                <a:solidFill>
                  <a:srgbClr val="FF0000"/>
                </a:solidFill>
                <a:cs typeface="+mj-lt"/>
                <a:sym typeface="+mn-ea"/>
              </a:rPr>
              <a:t>Лілії</a:t>
            </a:r>
            <a:r>
              <a:rPr lang="en-US" altLang="ru-RU" sz="4000" b="1" i="1">
                <a:solidFill>
                  <a:srgbClr val="FF0000"/>
                </a:solidFill>
                <a:cs typeface="+mj-lt"/>
                <a:sym typeface="+mn-ea"/>
              </a:rPr>
              <a:t> </a:t>
            </a:r>
            <a:r>
              <a:rPr lang="en-US" altLang="en-US" sz="4000" b="1" i="1">
                <a:solidFill>
                  <a:srgbClr val="FF0000"/>
                </a:solidFill>
                <a:cs typeface="+mj-lt"/>
                <a:sym typeface="+mn-ea"/>
              </a:rPr>
              <a:t>Валентинівні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,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вчителю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початкових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класів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та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української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мови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і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літератури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;</a:t>
            </a:r>
            <a:r>
              <a:rPr lang="en-US" altLang="ru-RU" sz="4000" b="1">
                <a:solidFill>
                  <a:srgbClr val="7030A0"/>
                </a:solidFill>
                <a:latin typeface="+mj-lt"/>
                <a:cs typeface="+mj-lt"/>
              </a:rPr>
              <a:t/>
            </a:r>
            <a:br>
              <a:rPr lang="en-US" altLang="ru-RU" sz="4000" b="1">
                <a:solidFill>
                  <a:srgbClr val="7030A0"/>
                </a:solidFill>
                <a:latin typeface="+mj-lt"/>
                <a:cs typeface="+mj-lt"/>
              </a:rPr>
            </a:b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-</a:t>
            </a:r>
            <a:r>
              <a:rPr lang="uk-UA" altLang="en-US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 i="1">
                <a:solidFill>
                  <a:srgbClr val="FF0000"/>
                </a:solidFill>
                <a:cs typeface="+mj-lt"/>
                <a:sym typeface="+mn-ea"/>
              </a:rPr>
              <a:t>Цілик</a:t>
            </a:r>
            <a:r>
              <a:rPr lang="en-US" altLang="ru-RU" sz="4000" b="1" i="1">
                <a:solidFill>
                  <a:srgbClr val="FF0000"/>
                </a:solidFill>
                <a:cs typeface="+mj-lt"/>
                <a:sym typeface="+mn-ea"/>
              </a:rPr>
              <a:t> </a:t>
            </a:r>
            <a:r>
              <a:rPr lang="en-US" altLang="en-US" sz="4000" b="1" i="1">
                <a:solidFill>
                  <a:srgbClr val="FF0000"/>
                </a:solidFill>
                <a:cs typeface="+mj-lt"/>
                <a:sym typeface="+mn-ea"/>
              </a:rPr>
              <a:t>Інні</a:t>
            </a:r>
            <a:r>
              <a:rPr lang="en-US" altLang="ru-RU" sz="4000" b="1" i="1">
                <a:solidFill>
                  <a:srgbClr val="FF0000"/>
                </a:solidFill>
                <a:cs typeface="+mj-lt"/>
                <a:sym typeface="+mn-ea"/>
              </a:rPr>
              <a:t> </a:t>
            </a:r>
            <a:r>
              <a:rPr lang="en-US" altLang="en-US" sz="4000" b="1" i="1">
                <a:solidFill>
                  <a:srgbClr val="FF0000"/>
                </a:solidFill>
                <a:cs typeface="+mj-lt"/>
                <a:sym typeface="+mn-ea"/>
              </a:rPr>
              <a:t>Вікторівні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,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вчителю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української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мови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та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літератури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;</a:t>
            </a:r>
            <a:r>
              <a:rPr lang="en-US" altLang="ru-RU" sz="4000" b="1">
                <a:solidFill>
                  <a:srgbClr val="7030A0"/>
                </a:solidFill>
                <a:latin typeface="+mj-lt"/>
                <a:cs typeface="+mj-lt"/>
              </a:rPr>
              <a:t/>
            </a:r>
            <a:br>
              <a:rPr lang="en-US" altLang="ru-RU" sz="4000" b="1">
                <a:solidFill>
                  <a:srgbClr val="7030A0"/>
                </a:solidFill>
                <a:latin typeface="+mj-lt"/>
                <a:cs typeface="+mj-lt"/>
              </a:rPr>
            </a:b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-</a:t>
            </a:r>
            <a:r>
              <a:rPr lang="uk-UA" altLang="en-US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 i="1">
                <a:solidFill>
                  <a:srgbClr val="FF0000"/>
                </a:solidFill>
                <a:cs typeface="+mj-lt"/>
                <a:sym typeface="+mn-ea"/>
              </a:rPr>
              <a:t>Криломаці</a:t>
            </a:r>
            <a:r>
              <a:rPr lang="en-US" altLang="ru-RU" sz="4000" b="1" i="1">
                <a:solidFill>
                  <a:srgbClr val="FF0000"/>
                </a:solidFill>
                <a:cs typeface="+mj-lt"/>
                <a:sym typeface="+mn-ea"/>
              </a:rPr>
              <a:t> </a:t>
            </a:r>
            <a:r>
              <a:rPr lang="en-US" altLang="en-US" sz="4000" b="1" i="1">
                <a:solidFill>
                  <a:srgbClr val="FF0000"/>
                </a:solidFill>
                <a:cs typeface="+mj-lt"/>
                <a:sym typeface="+mn-ea"/>
              </a:rPr>
              <a:t>Галині</a:t>
            </a:r>
            <a:r>
              <a:rPr lang="en-US" altLang="ru-RU" sz="4000" b="1" i="1">
                <a:solidFill>
                  <a:srgbClr val="FF0000"/>
                </a:solidFill>
                <a:cs typeface="+mj-lt"/>
                <a:sym typeface="+mn-ea"/>
              </a:rPr>
              <a:t> </a:t>
            </a:r>
            <a:r>
              <a:rPr lang="en-US" altLang="en-US" sz="4000" b="1" i="1">
                <a:solidFill>
                  <a:srgbClr val="FF0000"/>
                </a:solidFill>
                <a:cs typeface="+mj-lt"/>
                <a:sym typeface="+mn-ea"/>
              </a:rPr>
              <a:t>Анатоліївні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,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вчителю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 </a:t>
            </a:r>
            <a:r>
              <a:rPr lang="en-US" altLang="en-US" sz="4000" b="1">
                <a:solidFill>
                  <a:srgbClr val="7030A0"/>
                </a:solidFill>
                <a:cs typeface="+mj-lt"/>
                <a:sym typeface="+mn-ea"/>
              </a:rPr>
              <a:t>математики</a:t>
            </a:r>
            <a:r>
              <a:rPr lang="en-US" altLang="ru-RU" sz="4000" b="1">
                <a:solidFill>
                  <a:srgbClr val="7030A0"/>
                </a:solidFill>
                <a:cs typeface="+mj-lt"/>
                <a:sym typeface="+mn-ea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92303421" name="Рисунок 5923034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916" y="899583"/>
            <a:ext cx="11178645" cy="57017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7213213" name="Рисунок 2472132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541" y="846666"/>
            <a:ext cx="11430000" cy="531812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72586503" name="Рисунок 77258650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437" y="873124"/>
            <a:ext cx="11072812" cy="539749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7348569" name="Рисунок 20734856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2692" y="939270"/>
            <a:ext cx="9582149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304165"/>
            <a:ext cx="10972800" cy="932815"/>
          </a:xfrm>
        </p:spPr>
        <p:txBody>
          <a:bodyPr/>
          <a:lstStyle/>
          <a:p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Виховна робота</a:t>
            </a:r>
            <a:endParaRPr lang="ru-RU" altLang="en-US"/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609600" y="1085850"/>
            <a:ext cx="10972800" cy="5040630"/>
          </a:xfrm>
        </p:spPr>
        <p:txBody>
          <a:bodyPr/>
          <a:lstStyle/>
          <a:p>
            <a:pPr marL="0" indent="0" algn="ctr">
              <a:buNone/>
            </a:pPr>
            <a:r>
              <a:rPr lang="uk-UA" altLang="ru-RU" b="1">
                <a:solidFill>
                  <a:srgbClr val="FFFF00"/>
                </a:solidFill>
                <a:latin typeface="Arial Black" panose="020B0A04020102020204" charset="0"/>
                <a:cs typeface="Arial Black" panose="020B0A04020102020204" charset="0"/>
              </a:rPr>
              <a:t>   День прапора та </a:t>
            </a:r>
          </a:p>
          <a:p>
            <a:pPr marL="0" indent="0" algn="ctr">
              <a:buNone/>
            </a:pPr>
            <a:r>
              <a:rPr lang="uk-UA" altLang="ru-RU" b="1">
                <a:solidFill>
                  <a:srgbClr val="FFFF00"/>
                </a:solidFill>
                <a:latin typeface="Arial Black" panose="020B0A04020102020204" charset="0"/>
                <a:cs typeface="Arial Black" panose="020B0A04020102020204" charset="0"/>
              </a:rPr>
              <a:t>День Незалежності</a:t>
            </a:r>
          </a:p>
          <a:p>
            <a:pPr marL="0" indent="0" algn="ctr">
              <a:buNone/>
            </a:pPr>
            <a:endParaRPr lang="uk-UA" altLang="ru-RU" b="1">
              <a:solidFill>
                <a:srgbClr val="FFFF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6" name="Изображение 5" descr="прап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836930"/>
            <a:ext cx="2195195" cy="2423795"/>
          </a:xfrm>
          <a:prstGeom prst="rect">
            <a:avLst/>
          </a:prstGeom>
        </p:spPr>
      </p:pic>
      <p:pic>
        <p:nvPicPr>
          <p:cNvPr id="7" name="Изображение 6" descr="прап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15" y="3741420"/>
            <a:ext cx="3915410" cy="2936875"/>
          </a:xfrm>
          <a:prstGeom prst="rect">
            <a:avLst/>
          </a:prstGeom>
        </p:spPr>
      </p:pic>
      <p:pic>
        <p:nvPicPr>
          <p:cNvPr id="8" name="Изображение 7" descr="прап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" y="3573145"/>
            <a:ext cx="2318385" cy="3092450"/>
          </a:xfrm>
          <a:prstGeom prst="rect">
            <a:avLst/>
          </a:prstGeom>
        </p:spPr>
      </p:pic>
      <p:pic>
        <p:nvPicPr>
          <p:cNvPr id="9" name="Изображение 8" descr="прап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940" y="2348865"/>
            <a:ext cx="6485890" cy="4329430"/>
          </a:xfrm>
          <a:prstGeom prst="rect">
            <a:avLst/>
          </a:prstGeom>
        </p:spPr>
      </p:pic>
      <p:pic>
        <p:nvPicPr>
          <p:cNvPr id="10" name="Изображение 9" descr="прап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405" y="1124585"/>
            <a:ext cx="2137410" cy="25793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3842725" name="TextBox 543842724"/>
          <p:cNvSpPr txBox="1"/>
          <p:nvPr/>
        </p:nvSpPr>
        <p:spPr bwMode="auto">
          <a:xfrm>
            <a:off x="1559560" y="1052195"/>
            <a:ext cx="8473440" cy="512508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lang="uk-UA" sz="4800">
                <a:solidFill>
                  <a:srgbClr val="7030A0"/>
                </a:solidFill>
                <a:latin typeface="Impact" panose="020B0806030902050204"/>
                <a:cs typeface="Impact" panose="020B0806030902050204"/>
              </a:rPr>
              <a:t>Школа - це майстерня, де формується думка підростаючого покоління, треба міцно тримати її в руках, якщо не хочеш випустити з рук майбутнє</a:t>
            </a:r>
            <a:r>
              <a:rPr lang="uk-UA" sz="3200">
                <a:solidFill>
                  <a:srgbClr val="7030A0"/>
                </a:solidFill>
                <a:latin typeface="Impact" panose="020B0806030902050204"/>
                <a:cs typeface="Impact" panose="020B0806030902050204"/>
              </a:rPr>
              <a:t> </a:t>
            </a:r>
          </a:p>
        </p:txBody>
      </p:sp>
      <p:sp>
        <p:nvSpPr>
          <p:cNvPr id="392167689" name="TextBox 392167688"/>
          <p:cNvSpPr txBox="1"/>
          <p:nvPr/>
        </p:nvSpPr>
        <p:spPr bwMode="auto">
          <a:xfrm>
            <a:off x="1415415" y="5805170"/>
            <a:ext cx="8893175" cy="81724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lang="uk-UA" sz="4400">
                <a:solidFill>
                  <a:srgbClr val="7030A0"/>
                </a:solidFill>
                <a:latin typeface="Impact" panose="020B0806030902050204"/>
                <a:cs typeface="Impact" panose="020B0806030902050204"/>
              </a:rPr>
              <a:t>               </a:t>
            </a:r>
          </a:p>
          <a:p>
            <a:pPr algn="ctr">
              <a:defRPr/>
            </a:pPr>
            <a:endParaRPr lang="uk-UA" sz="4400">
              <a:solidFill>
                <a:srgbClr val="7030A0"/>
              </a:solidFill>
              <a:latin typeface="Impact" panose="020B0806030902050204"/>
              <a:cs typeface="Impact" panose="020B08060309020502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716280"/>
            <a:ext cx="10972800" cy="883285"/>
          </a:xfrm>
        </p:spPr>
        <p:txBody>
          <a:bodyPr/>
          <a:lstStyle/>
          <a:p>
            <a:r>
              <a:rPr lang="uk-UA" altLang="ru-RU" b="1">
                <a:solidFill>
                  <a:srgbClr val="FFFF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День пам’яті захисників України</a:t>
            </a:r>
            <a:endParaRPr lang="ru-RU" altLang="en-US"/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altLang="en-US"/>
          </a:p>
        </p:txBody>
      </p:sp>
      <p:pic>
        <p:nvPicPr>
          <p:cNvPr id="6" name="Изображение 5" descr="поклад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90" y="2997200"/>
            <a:ext cx="2505075" cy="3349625"/>
          </a:xfrm>
          <a:prstGeom prst="rect">
            <a:avLst/>
          </a:prstGeom>
        </p:spPr>
      </p:pic>
      <p:pic>
        <p:nvPicPr>
          <p:cNvPr id="7" name="Изображение 6" descr="покл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" y="1628775"/>
            <a:ext cx="4177030" cy="2472690"/>
          </a:xfrm>
          <a:prstGeom prst="rect">
            <a:avLst/>
          </a:prstGeom>
        </p:spPr>
      </p:pic>
      <p:pic>
        <p:nvPicPr>
          <p:cNvPr id="8" name="Изображение 7" descr="покл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475" y="1600200"/>
            <a:ext cx="2193925" cy="3900170"/>
          </a:xfrm>
          <a:prstGeom prst="rect">
            <a:avLst/>
          </a:prstGeom>
        </p:spPr>
      </p:pic>
      <p:pic>
        <p:nvPicPr>
          <p:cNvPr id="9" name="Изображение 8" descr="покл_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1599565"/>
            <a:ext cx="2477135" cy="3310890"/>
          </a:xfrm>
          <a:prstGeom prst="rect">
            <a:avLst/>
          </a:prstGeom>
        </p:spPr>
      </p:pic>
      <p:pic>
        <p:nvPicPr>
          <p:cNvPr id="10" name="Изображение 9" descr="степан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63525" y="4221480"/>
            <a:ext cx="3856355" cy="25869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429260"/>
            <a:ext cx="10972800" cy="1087755"/>
          </a:xfrm>
        </p:spPr>
        <p:txBody>
          <a:bodyPr/>
          <a:lstStyle/>
          <a:p>
            <a:r>
              <a:rPr lang="uk-UA" altLang="ru-RU" b="1">
                <a:solidFill>
                  <a:srgbClr val="FFFF00"/>
                </a:solidFill>
                <a:latin typeface="Arial Black" panose="020B0A04020102020204" charset="0"/>
                <a:cs typeface="Arial Black" panose="020B0A04020102020204" charset="0"/>
              </a:rPr>
              <a:t>День міста</a:t>
            </a:r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altLang="en-US"/>
          </a:p>
        </p:txBody>
      </p:sp>
      <p:pic>
        <p:nvPicPr>
          <p:cNvPr id="6" name="Изображение 5" descr="д.м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1229995"/>
            <a:ext cx="3742690" cy="2807335"/>
          </a:xfrm>
          <a:prstGeom prst="rect">
            <a:avLst/>
          </a:prstGeom>
        </p:spPr>
      </p:pic>
      <p:pic>
        <p:nvPicPr>
          <p:cNvPr id="7" name="Изображение 6" descr="д.м.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20" y="4293235"/>
            <a:ext cx="3272790" cy="2138680"/>
          </a:xfrm>
          <a:prstGeom prst="rect">
            <a:avLst/>
          </a:prstGeom>
        </p:spPr>
      </p:pic>
      <p:pic>
        <p:nvPicPr>
          <p:cNvPr id="8" name="Изображение 7" descr="д.м.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293235"/>
            <a:ext cx="4932045" cy="2219325"/>
          </a:xfrm>
          <a:prstGeom prst="rect">
            <a:avLst/>
          </a:prstGeom>
        </p:spPr>
      </p:pic>
      <p:pic>
        <p:nvPicPr>
          <p:cNvPr id="9" name="Изображение 8" descr="д.м.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5" y="1628775"/>
            <a:ext cx="3453130" cy="2590165"/>
          </a:xfrm>
          <a:prstGeom prst="rect">
            <a:avLst/>
          </a:prstGeom>
        </p:spPr>
      </p:pic>
      <p:pic>
        <p:nvPicPr>
          <p:cNvPr id="10" name="Изображение 9" descr="дм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415" y="1052830"/>
            <a:ext cx="2988945" cy="298894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376555"/>
            <a:ext cx="10972800" cy="1127125"/>
          </a:xfrm>
        </p:spPr>
        <p:txBody>
          <a:bodyPr/>
          <a:lstStyle/>
          <a:p>
            <a:r>
              <a:rPr lang="uk-UA" altLang="ru-RU" b="1">
                <a:solidFill>
                  <a:srgbClr val="FFFF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День здоров’я</a:t>
            </a:r>
            <a:endParaRPr lang="ru-RU" altLang="en-US"/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altLang="en-US"/>
          </a:p>
        </p:txBody>
      </p:sp>
      <p:pic>
        <p:nvPicPr>
          <p:cNvPr id="6" name="Изображение 5" descr="здор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594485"/>
            <a:ext cx="3351530" cy="4471035"/>
          </a:xfrm>
          <a:prstGeom prst="rect">
            <a:avLst/>
          </a:prstGeom>
        </p:spPr>
      </p:pic>
      <p:pic>
        <p:nvPicPr>
          <p:cNvPr id="7" name="Изображение 6" descr="здор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755" y="1617980"/>
            <a:ext cx="3381375" cy="4508500"/>
          </a:xfrm>
          <a:prstGeom prst="rect">
            <a:avLst/>
          </a:prstGeom>
        </p:spPr>
      </p:pic>
      <p:pic>
        <p:nvPicPr>
          <p:cNvPr id="8" name="Изображение 7" descr="здор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70" y="1628775"/>
            <a:ext cx="3381375" cy="4508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681480"/>
          </a:xfrm>
        </p:spPr>
        <p:txBody>
          <a:bodyPr/>
          <a:lstStyle/>
          <a:p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Виховна робота</a:t>
            </a:r>
            <a:b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uk-UA" altLang="ru-RU" b="1">
                <a:solidFill>
                  <a:srgbClr val="FFFF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1000 днів незламності</a:t>
            </a:r>
            <a:endParaRPr lang="ru-RU" altLang="en-US"/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623570" y="1727835"/>
            <a:ext cx="10958830" cy="4398645"/>
          </a:xfrm>
        </p:spPr>
        <p:txBody>
          <a:bodyPr/>
          <a:lstStyle/>
          <a:p>
            <a:pPr marL="0" indent="0">
              <a:buNone/>
            </a:pPr>
            <a:endParaRPr lang="ru-RU" altLang="en-US"/>
          </a:p>
        </p:txBody>
      </p:sp>
      <p:pic>
        <p:nvPicPr>
          <p:cNvPr id="6" name="Изображение 5" descr="1000днів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525" y="1727835"/>
            <a:ext cx="3384550" cy="2192020"/>
          </a:xfrm>
          <a:prstGeom prst="rect">
            <a:avLst/>
          </a:prstGeom>
        </p:spPr>
      </p:pic>
      <p:pic>
        <p:nvPicPr>
          <p:cNvPr id="7" name="Изображение 6" descr="1000днів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" y="4004945"/>
            <a:ext cx="3608705" cy="2706370"/>
          </a:xfrm>
          <a:prstGeom prst="rect">
            <a:avLst/>
          </a:prstGeom>
        </p:spPr>
      </p:pic>
      <p:pic>
        <p:nvPicPr>
          <p:cNvPr id="8" name="Изображение 7" descr="1000_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8120" y="1727835"/>
            <a:ext cx="5142865" cy="2776855"/>
          </a:xfrm>
          <a:prstGeom prst="rect">
            <a:avLst/>
          </a:prstGeom>
        </p:spPr>
      </p:pic>
      <p:pic>
        <p:nvPicPr>
          <p:cNvPr id="9" name="Изображение 8" descr="1000дн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460" y="2493010"/>
            <a:ext cx="3249930" cy="3249930"/>
          </a:xfrm>
          <a:prstGeom prst="rect">
            <a:avLst/>
          </a:prstGeom>
        </p:spPr>
      </p:pic>
      <p:pic>
        <p:nvPicPr>
          <p:cNvPr id="10" name="Изображение 9" descr="1000_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2255" y="4232910"/>
            <a:ext cx="4759960" cy="262509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511810"/>
            <a:ext cx="10972800" cy="1113155"/>
          </a:xfrm>
        </p:spPr>
        <p:txBody>
          <a:bodyPr/>
          <a:lstStyle/>
          <a:p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Виховна робота</a:t>
            </a:r>
            <a:b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uk-UA" altLang="ru-RU" b="1">
                <a:solidFill>
                  <a:srgbClr val="FFFF00"/>
                </a:solidFill>
                <a:latin typeface="Arial Black" panose="020B0A04020102020204" charset="0"/>
                <a:cs typeface="Arial Black" panose="020B0A04020102020204" charset="0"/>
              </a:rPr>
              <a:t>День толерантності</a:t>
            </a:r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altLang="en-US"/>
          </a:p>
        </p:txBody>
      </p:sp>
      <p:pic>
        <p:nvPicPr>
          <p:cNvPr id="6" name="Изображение 5" descr="толер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" y="2420620"/>
            <a:ext cx="4335145" cy="3251835"/>
          </a:xfrm>
          <a:prstGeom prst="rect">
            <a:avLst/>
          </a:prstGeom>
        </p:spPr>
      </p:pic>
      <p:pic>
        <p:nvPicPr>
          <p:cNvPr id="7" name="Изображение 6" descr="толер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5" y="1772920"/>
            <a:ext cx="2778125" cy="4939665"/>
          </a:xfrm>
          <a:prstGeom prst="rect">
            <a:avLst/>
          </a:prstGeom>
        </p:spPr>
      </p:pic>
      <p:pic>
        <p:nvPicPr>
          <p:cNvPr id="8" name="Изображение 7" descr="толер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205" y="2132965"/>
            <a:ext cx="4535170" cy="340169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540385"/>
            <a:ext cx="10972800" cy="1153795"/>
          </a:xfrm>
        </p:spPr>
        <p:txBody>
          <a:bodyPr/>
          <a:lstStyle/>
          <a:p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Виховна робота</a:t>
            </a:r>
            <a:b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uk-UA" altLang="ru-RU" b="1">
                <a:solidFill>
                  <a:srgbClr val="FFFF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День пам’яті жертв голодомору</a:t>
            </a:r>
            <a:endParaRPr lang="ru-RU" altLang="en-US"/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586105" y="1864360"/>
            <a:ext cx="10996295" cy="4262120"/>
          </a:xfrm>
        </p:spPr>
        <p:txBody>
          <a:bodyPr/>
          <a:lstStyle/>
          <a:p>
            <a:pPr marL="0" indent="0">
              <a:buNone/>
            </a:pPr>
            <a:endParaRPr lang="ru-RU" altLang="en-US"/>
          </a:p>
        </p:txBody>
      </p:sp>
      <p:pic>
        <p:nvPicPr>
          <p:cNvPr id="6" name="Изображение 5" descr="голод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" y="1772920"/>
            <a:ext cx="3759200" cy="5012690"/>
          </a:xfrm>
          <a:prstGeom prst="rect">
            <a:avLst/>
          </a:prstGeom>
        </p:spPr>
      </p:pic>
      <p:pic>
        <p:nvPicPr>
          <p:cNvPr id="7" name="Изображение 6" descr="гол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630" y="1988820"/>
            <a:ext cx="3551555" cy="4735830"/>
          </a:xfrm>
          <a:prstGeom prst="rect">
            <a:avLst/>
          </a:prstGeom>
        </p:spPr>
      </p:pic>
      <p:pic>
        <p:nvPicPr>
          <p:cNvPr id="8" name="Изображение 7" descr="гол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370" y="1864360"/>
            <a:ext cx="3596005" cy="47942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565785"/>
            <a:ext cx="10972800" cy="1252855"/>
          </a:xfrm>
        </p:spPr>
        <p:txBody>
          <a:bodyPr/>
          <a:lstStyle/>
          <a:p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Виховна робота</a:t>
            </a:r>
            <a:b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uk-UA" altLang="ru-RU" b="1">
                <a:solidFill>
                  <a:srgbClr val="FFFF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День Соборності</a:t>
            </a:r>
            <a:endParaRPr lang="ru-RU" altLang="en-US"/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609600" y="1923415"/>
            <a:ext cx="10972800" cy="4203065"/>
          </a:xfrm>
        </p:spPr>
        <p:txBody>
          <a:bodyPr/>
          <a:lstStyle/>
          <a:p>
            <a:endParaRPr lang="ru-RU" altLang="en-US"/>
          </a:p>
        </p:txBody>
      </p:sp>
      <p:pic>
        <p:nvPicPr>
          <p:cNvPr id="6" name="Изображение 5" descr="день соб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" y="2132965"/>
            <a:ext cx="4293235" cy="2417445"/>
          </a:xfrm>
          <a:prstGeom prst="rect">
            <a:avLst/>
          </a:prstGeom>
        </p:spPr>
      </p:pic>
      <p:pic>
        <p:nvPicPr>
          <p:cNvPr id="7" name="Изображение 6" descr="день соб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010" y="2493010"/>
            <a:ext cx="6291580" cy="354203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565785"/>
            <a:ext cx="10972800" cy="1129030"/>
          </a:xfrm>
        </p:spPr>
        <p:txBody>
          <a:bodyPr/>
          <a:lstStyle/>
          <a:p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Виховна робота</a:t>
            </a:r>
            <a:b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uk-UA" altLang="ru-RU" b="1">
                <a:solidFill>
                  <a:srgbClr val="FFFF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День Соборності</a:t>
            </a:r>
            <a:endParaRPr lang="ru-RU" altLang="en-US"/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609600" y="1937385"/>
            <a:ext cx="10972800" cy="4189095"/>
          </a:xfrm>
        </p:spPr>
        <p:txBody>
          <a:bodyPr/>
          <a:lstStyle/>
          <a:p>
            <a:pPr marL="0" indent="0">
              <a:buNone/>
            </a:pPr>
            <a:endParaRPr lang="ru-RU" altLang="en-US"/>
          </a:p>
        </p:txBody>
      </p:sp>
      <p:pic>
        <p:nvPicPr>
          <p:cNvPr id="6" name="Изображение 5" descr="соб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" y="4364990"/>
            <a:ext cx="3747135" cy="2363470"/>
          </a:xfrm>
          <a:prstGeom prst="rect">
            <a:avLst/>
          </a:prstGeom>
        </p:spPr>
      </p:pic>
      <p:pic>
        <p:nvPicPr>
          <p:cNvPr id="7" name="Изображение 6" descr="соб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5" y="2704465"/>
            <a:ext cx="4723130" cy="3542665"/>
          </a:xfrm>
          <a:prstGeom prst="rect">
            <a:avLst/>
          </a:prstGeom>
        </p:spPr>
      </p:pic>
      <p:pic>
        <p:nvPicPr>
          <p:cNvPr id="8" name="Изображение 7" descr="соб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605" y="2061210"/>
            <a:ext cx="3215640" cy="4551045"/>
          </a:xfrm>
          <a:prstGeom prst="rect">
            <a:avLst/>
          </a:prstGeom>
        </p:spPr>
      </p:pic>
      <p:pic>
        <p:nvPicPr>
          <p:cNvPr id="9" name="Изображение 8" descr="соб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" y="1848485"/>
            <a:ext cx="3890645" cy="244792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565785"/>
            <a:ext cx="10972800" cy="1129030"/>
          </a:xfrm>
        </p:spPr>
        <p:txBody>
          <a:bodyPr/>
          <a:lstStyle/>
          <a:p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</a:rPr>
              <a:t>Код нації - проєкт “Рушник”</a:t>
            </a:r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609600" y="1557020"/>
            <a:ext cx="10972800" cy="4569460"/>
          </a:xfrm>
        </p:spPr>
        <p:txBody>
          <a:bodyPr/>
          <a:lstStyle/>
          <a:p>
            <a:pPr marL="0" indent="0" algn="l">
              <a:buNone/>
            </a:pPr>
            <a:r>
              <a:rPr lang="uk-UA" altLang="ru-RU" sz="2800" b="1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</a:rPr>
              <a:t>Мета - об’єднання ліцеїв під №5 </a:t>
            </a:r>
          </a:p>
          <a:p>
            <a:pPr marL="0" indent="0" algn="l">
              <a:buNone/>
            </a:pPr>
            <a:r>
              <a:rPr lang="uk-UA" altLang="ru-RU" sz="2800" b="1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</a:rPr>
              <a:t>всієї України</a:t>
            </a:r>
          </a:p>
        </p:txBody>
      </p:sp>
      <p:pic>
        <p:nvPicPr>
          <p:cNvPr id="2" name="Изображение 1" descr="код нації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325" y="1556385"/>
            <a:ext cx="3799840" cy="5061585"/>
          </a:xfrm>
          <a:prstGeom prst="rect">
            <a:avLst/>
          </a:prstGeom>
        </p:spPr>
      </p:pic>
      <p:pic>
        <p:nvPicPr>
          <p:cNvPr id="3" name="Изображение 2" descr="код н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" y="2637155"/>
            <a:ext cx="6543675" cy="39674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565785"/>
            <a:ext cx="10972800" cy="1341120"/>
          </a:xfrm>
        </p:spPr>
        <p:txBody>
          <a:bodyPr/>
          <a:lstStyle/>
          <a:p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</a:rPr>
              <a:t>Часопис</a:t>
            </a:r>
            <a:b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</a:rPr>
            </a:br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</a:rPr>
              <a:t>2024-2025н.р.</a:t>
            </a:r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609600" y="1932305"/>
            <a:ext cx="10972800" cy="4194175"/>
          </a:xfrm>
        </p:spPr>
        <p:txBody>
          <a:bodyPr/>
          <a:lstStyle/>
          <a:p>
            <a:pPr marL="0" indent="0" algn="l">
              <a:buNone/>
            </a:pPr>
            <a:r>
              <a:rPr lang="uk-UA" altLang="ru-RU" sz="2800" b="1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</a:rPr>
              <a:t>Головний редактор - Скрипник Тетяна Миколаївна</a:t>
            </a:r>
          </a:p>
        </p:txBody>
      </p:sp>
      <p:pic>
        <p:nvPicPr>
          <p:cNvPr id="6" name="Изображение 5" descr="журнал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15" y="2601595"/>
            <a:ext cx="3003550" cy="4100830"/>
          </a:xfrm>
          <a:prstGeom prst="rect">
            <a:avLst/>
          </a:prstGeom>
        </p:spPr>
      </p:pic>
      <p:pic>
        <p:nvPicPr>
          <p:cNvPr id="7" name="Изображение 6" descr="журнал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45" y="2637155"/>
            <a:ext cx="5271135" cy="40652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"/>
          <p:cNvSpPr txBox="1"/>
          <p:nvPr/>
        </p:nvSpPr>
        <p:spPr>
          <a:xfrm>
            <a:off x="1559877" y="966152"/>
            <a:ext cx="8786812" cy="1382395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rgbClr val="1998C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</a:pPr>
            <a:r>
              <a:rPr lang="uk-UA" sz="2800" b="1" i="0" u="none">
                <a:solidFill>
                  <a:srgbClr val="7030A0"/>
                </a:solidFill>
                <a:latin typeface="Arial Black" panose="020B0A04020102020204" charset="0"/>
                <a:ea typeface="Arial" panose="020B0604020202020204"/>
                <a:cs typeface="Arial Black" panose="020B0A04020102020204" charset="0"/>
                <a:sym typeface="Arial" panose="020B0604020202020204"/>
              </a:rPr>
              <a:t>Основні напрямки діяльності директора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</a:pPr>
            <a:r>
              <a:rPr lang="uk-UA" sz="2800" b="1" i="0" u="none">
                <a:solidFill>
                  <a:srgbClr val="7030A0"/>
                </a:solidFill>
                <a:latin typeface="Arial Black" panose="020B0A04020102020204" charset="0"/>
                <a:ea typeface="Arial" panose="020B0604020202020204"/>
                <a:cs typeface="Arial Black" panose="020B0A04020102020204" charset="0"/>
                <a:sym typeface="Arial" panose="020B0604020202020204"/>
              </a:rPr>
              <a:t>Бориспільського ліцею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 panose="020B0604020202020204"/>
              <a:buNone/>
            </a:pPr>
            <a:r>
              <a:rPr lang="uk-UA" sz="2800" b="1" i="0" u="none">
                <a:solidFill>
                  <a:srgbClr val="7030A0"/>
                </a:solidFill>
                <a:latin typeface="Arial Black" panose="020B0A04020102020204" charset="0"/>
                <a:ea typeface="Arial" panose="020B0604020202020204"/>
                <a:cs typeface="Arial Black" panose="020B0A04020102020204" charset="0"/>
                <a:sym typeface="Arial" panose="020B0604020202020204"/>
              </a:rPr>
              <a:t>імені Костянтина Могилка</a:t>
            </a:r>
          </a:p>
        </p:txBody>
      </p:sp>
      <p:sp>
        <p:nvSpPr>
          <p:cNvPr id="169" name="Google Shape;169;p2"/>
          <p:cNvSpPr txBox="1"/>
          <p:nvPr/>
        </p:nvSpPr>
        <p:spPr>
          <a:xfrm>
            <a:off x="1992312" y="2492692"/>
            <a:ext cx="2303462" cy="865187"/>
          </a:xfrm>
          <a:prstGeom prst="rect">
            <a:avLst/>
          </a:prstGeom>
          <a:solidFill>
            <a:schemeClr val="accent1"/>
          </a:solidFill>
          <a:ln w="15875" cap="flat" cmpd="sng">
            <a:solidFill>
              <a:srgbClr val="1C2B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 panose="020B0603020202020204"/>
              <a:buNone/>
            </a:pPr>
            <a:r>
              <a:rPr lang="uk-UA" sz="1800" b="0" i="0" u="none">
                <a:solidFill>
                  <a:srgbClr val="FFFFF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rPr>
              <a:t>Планування</a:t>
            </a:r>
          </a:p>
        </p:txBody>
      </p:sp>
      <p:sp>
        <p:nvSpPr>
          <p:cNvPr id="170" name="Google Shape;170;p2"/>
          <p:cNvSpPr txBox="1"/>
          <p:nvPr/>
        </p:nvSpPr>
        <p:spPr>
          <a:xfrm>
            <a:off x="4799647" y="2500312"/>
            <a:ext cx="2305050" cy="865187"/>
          </a:xfrm>
          <a:prstGeom prst="rect">
            <a:avLst/>
          </a:prstGeom>
          <a:solidFill>
            <a:schemeClr val="accent1"/>
          </a:solidFill>
          <a:ln w="15875" cap="flat" cmpd="sng">
            <a:solidFill>
              <a:srgbClr val="1C2B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 panose="020B0603020202020204"/>
              <a:buNone/>
            </a:pPr>
            <a:r>
              <a:rPr lang="uk-UA" sz="1800" b="0" i="0" u="none">
                <a:solidFill>
                  <a:srgbClr val="FFFFF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rPr>
              <a:t>Прийняття рішень</a:t>
            </a:r>
          </a:p>
        </p:txBody>
      </p:sp>
      <p:sp>
        <p:nvSpPr>
          <p:cNvPr id="171" name="Google Shape;171;p2"/>
          <p:cNvSpPr txBox="1"/>
          <p:nvPr/>
        </p:nvSpPr>
        <p:spPr>
          <a:xfrm>
            <a:off x="7608252" y="2500312"/>
            <a:ext cx="2487612" cy="865187"/>
          </a:xfrm>
          <a:prstGeom prst="rect">
            <a:avLst/>
          </a:prstGeom>
          <a:solidFill>
            <a:schemeClr val="accent1"/>
          </a:solidFill>
          <a:ln w="15875" cap="flat" cmpd="sng">
            <a:solidFill>
              <a:srgbClr val="1C2B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 panose="020B0603020202020204"/>
              <a:buNone/>
            </a:pPr>
            <a:r>
              <a:rPr lang="uk-UA" sz="1800" b="0" i="0" u="none">
                <a:solidFill>
                  <a:srgbClr val="FFFFF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rPr>
              <a:t>Внутрішній контроль</a:t>
            </a:r>
          </a:p>
        </p:txBody>
      </p:sp>
      <p:sp>
        <p:nvSpPr>
          <p:cNvPr id="172" name="Google Shape;172;p2"/>
          <p:cNvSpPr txBox="1"/>
          <p:nvPr/>
        </p:nvSpPr>
        <p:spPr>
          <a:xfrm>
            <a:off x="3295650" y="3644900"/>
            <a:ext cx="2305050" cy="863600"/>
          </a:xfrm>
          <a:prstGeom prst="rect">
            <a:avLst/>
          </a:prstGeom>
          <a:solidFill>
            <a:schemeClr val="accent1"/>
          </a:solidFill>
          <a:ln w="15875" cap="flat" cmpd="sng">
            <a:solidFill>
              <a:srgbClr val="1C2B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 panose="020B0603020202020204"/>
              <a:buNone/>
            </a:pPr>
            <a:r>
              <a:rPr lang="uk-UA" sz="1800" b="0" i="0" u="none">
                <a:solidFill>
                  <a:srgbClr val="FFFFF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rPr>
              <a:t>Надання наказів,</a:t>
            </a:r>
            <a:br>
              <a:rPr lang="uk-UA" sz="1800" b="0" i="0" u="none">
                <a:solidFill>
                  <a:srgbClr val="FFFFF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rPr>
            </a:br>
            <a:r>
              <a:rPr lang="uk-UA" sz="1800" b="0" i="0" u="none">
                <a:solidFill>
                  <a:srgbClr val="FFFFF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rPr>
              <a:t>розпоряджень</a:t>
            </a:r>
          </a:p>
        </p:txBody>
      </p:sp>
      <p:sp>
        <p:nvSpPr>
          <p:cNvPr id="173" name="Google Shape;173;p2"/>
          <p:cNvSpPr txBox="1"/>
          <p:nvPr/>
        </p:nvSpPr>
        <p:spPr>
          <a:xfrm>
            <a:off x="6251257" y="3644900"/>
            <a:ext cx="2303462" cy="863600"/>
          </a:xfrm>
          <a:prstGeom prst="rect">
            <a:avLst/>
          </a:prstGeom>
          <a:solidFill>
            <a:schemeClr val="accent1"/>
          </a:solidFill>
          <a:ln w="15875" cap="flat" cmpd="sng">
            <a:solidFill>
              <a:srgbClr val="1C2B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 panose="020B0603020202020204"/>
              <a:buNone/>
            </a:pPr>
            <a:r>
              <a:rPr lang="uk-UA" sz="1800" b="0" i="0" u="none">
                <a:solidFill>
                  <a:srgbClr val="FFFFF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rPr>
              <a:t>Добір і розстановка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 panose="020B0603020202020204"/>
              <a:buNone/>
            </a:pPr>
            <a:r>
              <a:rPr lang="uk-UA" sz="1800" b="0" i="0" u="none">
                <a:solidFill>
                  <a:srgbClr val="FFFFF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rPr>
              <a:t>кадрів</a:t>
            </a:r>
          </a:p>
        </p:txBody>
      </p:sp>
      <p:sp>
        <p:nvSpPr>
          <p:cNvPr id="174" name="Google Shape;174;p2"/>
          <p:cNvSpPr txBox="1"/>
          <p:nvPr/>
        </p:nvSpPr>
        <p:spPr>
          <a:xfrm>
            <a:off x="3295650" y="4725035"/>
            <a:ext cx="2305050" cy="863600"/>
          </a:xfrm>
          <a:prstGeom prst="rect">
            <a:avLst/>
          </a:prstGeom>
          <a:solidFill>
            <a:schemeClr val="accent1"/>
          </a:solidFill>
          <a:ln w="15875" cap="flat" cmpd="sng">
            <a:solidFill>
              <a:srgbClr val="1C2B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 panose="020B0603020202020204"/>
              <a:buNone/>
            </a:pPr>
            <a:r>
              <a:rPr lang="uk-UA" sz="1800" b="0" i="0" u="none">
                <a:solidFill>
                  <a:srgbClr val="FFFFF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rPr>
              <a:t>Стимулювання</a:t>
            </a:r>
            <a:br>
              <a:rPr lang="uk-UA" sz="1800" b="0" i="0" u="none">
                <a:solidFill>
                  <a:srgbClr val="FFFFF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rPr>
            </a:br>
            <a:r>
              <a:rPr lang="uk-UA" sz="1800" b="0" i="0" u="none">
                <a:solidFill>
                  <a:srgbClr val="FFFFF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rPr>
              <a:t>виробничої</a:t>
            </a:r>
            <a:br>
              <a:rPr lang="uk-UA" sz="1800" b="0" i="0" u="none">
                <a:solidFill>
                  <a:srgbClr val="FFFFF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rPr>
            </a:br>
            <a:r>
              <a:rPr lang="uk-UA" sz="1800" b="0" i="0" u="none">
                <a:solidFill>
                  <a:srgbClr val="FFFFF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rPr>
              <a:t>активності</a:t>
            </a:r>
          </a:p>
        </p:txBody>
      </p:sp>
      <p:sp>
        <p:nvSpPr>
          <p:cNvPr id="175" name="Google Shape;175;p2"/>
          <p:cNvSpPr txBox="1"/>
          <p:nvPr/>
        </p:nvSpPr>
        <p:spPr>
          <a:xfrm>
            <a:off x="6250622" y="4725035"/>
            <a:ext cx="2303462" cy="863600"/>
          </a:xfrm>
          <a:prstGeom prst="rect">
            <a:avLst/>
          </a:prstGeom>
          <a:solidFill>
            <a:schemeClr val="accent1"/>
          </a:solidFill>
          <a:ln w="15875" cap="flat" cmpd="sng">
            <a:solidFill>
              <a:srgbClr val="1C2B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 panose="020B0603020202020204"/>
              <a:buNone/>
            </a:pPr>
            <a:r>
              <a:rPr lang="uk-UA" sz="1800" b="0" i="0" u="none">
                <a:solidFill>
                  <a:srgbClr val="FFFFF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rPr>
              <a:t>Спілкування з підлеглими</a:t>
            </a:r>
          </a:p>
        </p:txBody>
      </p:sp>
      <p:sp>
        <p:nvSpPr>
          <p:cNvPr id="176" name="Google Shape;176;p2"/>
          <p:cNvSpPr txBox="1"/>
          <p:nvPr/>
        </p:nvSpPr>
        <p:spPr>
          <a:xfrm>
            <a:off x="4872037" y="5805487"/>
            <a:ext cx="2305050" cy="865187"/>
          </a:xfrm>
          <a:prstGeom prst="rect">
            <a:avLst/>
          </a:prstGeom>
          <a:solidFill>
            <a:schemeClr val="accent1"/>
          </a:solidFill>
          <a:ln w="15875" cap="flat" cmpd="sng">
            <a:solidFill>
              <a:srgbClr val="1C2B6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rebuchet MS" panose="020B0603020202020204"/>
              <a:buNone/>
            </a:pPr>
            <a:r>
              <a:rPr lang="uk-UA" sz="1800" b="0" i="0" u="none">
                <a:solidFill>
                  <a:srgbClr val="FFFFF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rPr>
              <a:t>Робота над собою</a:t>
            </a:r>
            <a:br>
              <a:rPr lang="uk-UA" sz="1800" b="0" i="0" u="none">
                <a:solidFill>
                  <a:srgbClr val="FFFFF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rPr>
            </a:br>
            <a:r>
              <a:rPr lang="uk-UA" sz="1800" b="0" i="0" u="none">
                <a:solidFill>
                  <a:srgbClr val="FFFFF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rPr>
              <a:t>Самоосвіта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565785"/>
            <a:ext cx="10972800" cy="1129030"/>
          </a:xfrm>
        </p:spPr>
        <p:txBody>
          <a:bodyPr/>
          <a:lstStyle/>
          <a:p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</a:rPr>
              <a:t>Психологічна служба ліцею</a:t>
            </a:r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609600" y="1416685"/>
            <a:ext cx="10972800" cy="4709795"/>
          </a:xfrm>
        </p:spPr>
        <p:txBody>
          <a:bodyPr/>
          <a:lstStyle/>
          <a:p>
            <a:pPr marL="0" indent="0" algn="ctr">
              <a:buNone/>
            </a:pPr>
            <a:r>
              <a:rPr lang="uk-UA" altLang="ru-RU" sz="2800" b="1">
                <a:solidFill>
                  <a:srgbClr val="FFFF00"/>
                </a:solidFill>
                <a:latin typeface="Arial Black" panose="020B0A04020102020204" charset="0"/>
                <a:cs typeface="Arial Black" panose="020B0A04020102020204" charset="0"/>
              </a:rPr>
              <a:t>Ярова Олена Миколаївна - практичний психолог, арттерапевт, фахівець з нейрографіки, хібукі-терапевт, психосоматолог</a:t>
            </a:r>
          </a:p>
        </p:txBody>
      </p:sp>
      <p:pic>
        <p:nvPicPr>
          <p:cNvPr id="6" name="Изображение 5" descr="яров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20" y="3052445"/>
            <a:ext cx="2625090" cy="3500755"/>
          </a:xfrm>
          <a:prstGeom prst="rect">
            <a:avLst/>
          </a:prstGeom>
        </p:spPr>
      </p:pic>
      <p:pic>
        <p:nvPicPr>
          <p:cNvPr id="7" name="Изображение 6" descr="ярова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30" y="2781300"/>
            <a:ext cx="2529840" cy="3771900"/>
          </a:xfrm>
          <a:prstGeom prst="rect">
            <a:avLst/>
          </a:prstGeom>
        </p:spPr>
      </p:pic>
      <p:pic>
        <p:nvPicPr>
          <p:cNvPr id="8" name="Изображение 7" descr="хібукі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25" y="3100070"/>
            <a:ext cx="4603750" cy="345313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565785"/>
            <a:ext cx="10972800" cy="1129030"/>
          </a:xfrm>
        </p:spPr>
        <p:txBody>
          <a:bodyPr/>
          <a:lstStyle/>
          <a:p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</a:rPr>
              <a:t>Соціальний педагог</a:t>
            </a:r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609600" y="1416685"/>
            <a:ext cx="10972800" cy="4709795"/>
          </a:xfrm>
        </p:spPr>
        <p:txBody>
          <a:bodyPr/>
          <a:lstStyle/>
          <a:p>
            <a:pPr marL="0" indent="0" algn="ctr">
              <a:buNone/>
            </a:pPr>
            <a:r>
              <a:rPr lang="uk-UA" altLang="ru-RU" sz="2800" b="1">
                <a:solidFill>
                  <a:srgbClr val="FFFF00"/>
                </a:solidFill>
                <a:latin typeface="Arial Black" panose="020B0A04020102020204" charset="0"/>
                <a:cs typeface="Arial Black" panose="020B0A04020102020204" charset="0"/>
              </a:rPr>
              <a:t>Литовка Альона Володимирівна</a:t>
            </a:r>
          </a:p>
        </p:txBody>
      </p:sp>
      <p:pic>
        <p:nvPicPr>
          <p:cNvPr id="2" name="Изображение 1" descr="Альон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30" y="2853055"/>
            <a:ext cx="2801620" cy="3719195"/>
          </a:xfrm>
          <a:prstGeom prst="rect">
            <a:avLst/>
          </a:prstGeom>
        </p:spPr>
      </p:pic>
      <p:pic>
        <p:nvPicPr>
          <p:cNvPr id="3" name="Изображение 2" descr="альона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35" y="2853055"/>
            <a:ext cx="2731135" cy="3761740"/>
          </a:xfrm>
          <a:prstGeom prst="rect">
            <a:avLst/>
          </a:prstGeom>
        </p:spPr>
      </p:pic>
      <p:pic>
        <p:nvPicPr>
          <p:cNvPr id="9" name="Изображение 8" descr="альона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695" y="1466850"/>
            <a:ext cx="2407285" cy="5219700"/>
          </a:xfrm>
          <a:prstGeom prst="rect">
            <a:avLst/>
          </a:prstGeom>
        </p:spPr>
      </p:pic>
      <p:pic>
        <p:nvPicPr>
          <p:cNvPr id="10" name="Изображение 9" descr="альона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2698750"/>
            <a:ext cx="3846830" cy="387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565785"/>
            <a:ext cx="10972800" cy="1129030"/>
          </a:xfrm>
        </p:spPr>
        <p:txBody>
          <a:bodyPr/>
          <a:lstStyle/>
          <a:p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</a:rPr>
              <a:t>Завідуюча бібліотекою</a:t>
            </a:r>
            <a:b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</a:rPr>
            </a:br>
            <a:r>
              <a:rPr lang="uk-UA" altLang="ru-RU" sz="4000" b="1">
                <a:solidFill>
                  <a:srgbClr val="FFFF00"/>
                </a:solidFill>
                <a:latin typeface="Arial Black" panose="020B0A04020102020204" charset="0"/>
                <a:cs typeface="Arial Black" panose="020B0A04020102020204" charset="0"/>
              </a:rPr>
              <a:t>Чебуренко Тетяна Володимирівна</a:t>
            </a:r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609600" y="1937385"/>
            <a:ext cx="10972800" cy="4189095"/>
          </a:xfrm>
        </p:spPr>
        <p:txBody>
          <a:bodyPr/>
          <a:lstStyle/>
          <a:p>
            <a:pPr marL="0" indent="0" algn="l">
              <a:buNone/>
            </a:pPr>
            <a:endParaRPr lang="uk-UA" altLang="ru-RU" sz="4400" b="1">
              <a:solidFill>
                <a:srgbClr val="0070C0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0" indent="0" algn="l">
              <a:buNone/>
            </a:pPr>
            <a:endParaRPr lang="uk-UA" altLang="ru-RU" sz="4400" b="1">
              <a:solidFill>
                <a:srgbClr val="0070C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3" name="Изображение 2" descr="бібл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785" y="1948815"/>
            <a:ext cx="3390900" cy="4521835"/>
          </a:xfrm>
          <a:prstGeom prst="rect">
            <a:avLst/>
          </a:prstGeom>
        </p:spPr>
      </p:pic>
      <p:pic>
        <p:nvPicPr>
          <p:cNvPr id="6" name="Изображение 5" descr="бібл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2924810"/>
            <a:ext cx="4727575" cy="3545840"/>
          </a:xfrm>
          <a:prstGeom prst="rect">
            <a:avLst/>
          </a:prstGeom>
        </p:spPr>
      </p:pic>
      <p:pic>
        <p:nvPicPr>
          <p:cNvPr id="7" name="Изображение 6" descr="б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89480"/>
            <a:ext cx="2407920" cy="428117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1015365"/>
            <a:ext cx="10972800" cy="809625"/>
          </a:xfrm>
        </p:spPr>
        <p:txBody>
          <a:bodyPr/>
          <a:lstStyle/>
          <a:p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/>
            </a:r>
            <a:b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Звіт про волонтерську діяльність</a:t>
            </a:r>
            <a:b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endParaRPr lang="uk-UA" altLang="ru-RU" b="1">
              <a:solidFill>
                <a:srgbClr val="FFFF00"/>
              </a:solidFill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609600" y="1982470"/>
            <a:ext cx="10972800" cy="4144010"/>
          </a:xfrm>
        </p:spPr>
        <p:txBody>
          <a:bodyPr/>
          <a:lstStyle/>
          <a:p>
            <a:pPr marL="0" indent="0" algn="ctr">
              <a:buNone/>
            </a:pPr>
            <a:r>
              <a:rPr lang="uk-UA" altLang="ru-RU" b="1">
                <a:solidFill>
                  <a:srgbClr val="FFFF00"/>
                </a:solidFill>
                <a:latin typeface="Arial Black" panose="020B0A04020102020204" charset="0"/>
                <a:cs typeface="Arial Black" panose="020B0A04020102020204" charset="0"/>
              </a:rPr>
              <a:t>Всього зібрано коштів: </a:t>
            </a:r>
            <a:r>
              <a:rPr lang="uk-UA" altLang="ru-RU" b="1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</a:rPr>
              <a:t>141280грн</a:t>
            </a:r>
            <a:endParaRPr lang="uk-UA" altLang="ru-RU" b="1">
              <a:solidFill>
                <a:srgbClr val="FFFF00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0" indent="0" algn="l">
              <a:buNone/>
            </a:pPr>
            <a:r>
              <a:rPr lang="uk-UA" altLang="ru-RU" b="1">
                <a:solidFill>
                  <a:srgbClr val="FFFF00"/>
                </a:solidFill>
                <a:latin typeface="Arial Black" panose="020B0A04020102020204" charset="0"/>
                <a:cs typeface="Arial Black" panose="020B0A04020102020204" charset="0"/>
              </a:rPr>
              <a:t>Витрачено:</a:t>
            </a:r>
          </a:p>
          <a:p>
            <a:pPr marL="0" indent="0" algn="l">
              <a:buNone/>
            </a:pPr>
            <a:r>
              <a:rPr lang="uk-UA" altLang="ru-RU" sz="2000" b="1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</a:rPr>
              <a:t>- 15000 - військовій частині на Краматорський напрямок (батько учениці 9-А Щирої Аріни)</a:t>
            </a:r>
          </a:p>
          <a:p>
            <a:pPr marL="0" indent="0" algn="l">
              <a:buNone/>
            </a:pPr>
            <a:r>
              <a:rPr lang="uk-UA" altLang="ru-RU" sz="2000" b="1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</a:rPr>
              <a:t>- 25000 - Хамракулову Рустаму</a:t>
            </a:r>
          </a:p>
          <a:p>
            <a:pPr marL="0" indent="0" algn="l">
              <a:buNone/>
            </a:pPr>
            <a:r>
              <a:rPr lang="uk-UA" altLang="ru-RU" sz="2000" b="1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</a:rPr>
              <a:t>- 1000 - 59 ОМПБР</a:t>
            </a:r>
          </a:p>
          <a:p>
            <a:pPr marL="0" indent="0" algn="l">
              <a:buNone/>
            </a:pPr>
            <a:r>
              <a:rPr lang="uk-UA" altLang="ru-RU" sz="2000" b="1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</a:rPr>
              <a:t>- 20000 - корм для тварин</a:t>
            </a:r>
          </a:p>
          <a:p>
            <a:pPr marL="0" indent="0" algn="l">
              <a:buNone/>
            </a:pPr>
            <a:r>
              <a:rPr lang="uk-UA" altLang="ru-RU" sz="2000" b="1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</a:rPr>
              <a:t>- 45000 - домашні смаколити до Різдва для батьків наших учнів</a:t>
            </a:r>
          </a:p>
          <a:p>
            <a:pPr marL="0" indent="0" algn="l">
              <a:buNone/>
            </a:pPr>
            <a:r>
              <a:rPr lang="uk-UA" altLang="ru-RU" sz="2000" b="1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</a:rPr>
              <a:t>- 3000 - школа майстрів</a:t>
            </a:r>
          </a:p>
          <a:p>
            <a:pPr marL="0" indent="0" algn="l">
              <a:buNone/>
            </a:pPr>
            <a:r>
              <a:rPr lang="uk-UA" altLang="ru-RU" sz="2000" b="1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</a:rPr>
              <a:t>- 21000 - 3Д-принтер Благодійний Фонд “Серця свободи”</a:t>
            </a:r>
          </a:p>
          <a:p>
            <a:pPr marL="0" indent="0" algn="l">
              <a:buNone/>
            </a:pPr>
            <a:r>
              <a:rPr lang="uk-UA" altLang="ru-RU" sz="2000" b="1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</a:rPr>
              <a:t>- 5280 - засоби гігієни для ЗСУ</a:t>
            </a:r>
          </a:p>
          <a:p>
            <a:pPr marL="0" indent="0" algn="l">
              <a:buNone/>
            </a:pPr>
            <a:r>
              <a:rPr lang="uk-UA" altLang="ru-RU" sz="2000" b="1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</a:rPr>
              <a:t>- 6000 - Великодні кошики для поранених військових</a:t>
            </a:r>
          </a:p>
          <a:p>
            <a:pPr marL="0" indent="0" algn="l">
              <a:buNone/>
            </a:pPr>
            <a:r>
              <a:rPr lang="uk-UA" altLang="ru-RU" sz="2000" b="1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</a:rPr>
              <a:t>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1015365"/>
            <a:ext cx="10972800" cy="809625"/>
          </a:xfrm>
        </p:spPr>
        <p:txBody>
          <a:bodyPr/>
          <a:lstStyle/>
          <a:p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/>
            </a:r>
            <a:b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Звіт про волонтерську діяльність</a:t>
            </a:r>
            <a:b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endParaRPr lang="uk-UA" altLang="ru-RU" b="1">
              <a:solidFill>
                <a:srgbClr val="FFFF00"/>
              </a:solidFill>
              <a:latin typeface="Arial Black" panose="020B0A04020102020204" charset="0"/>
              <a:cs typeface="Arial Black" panose="020B0A04020102020204" charset="0"/>
              <a:sym typeface="+mn-ea"/>
            </a:endParaRPr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551815" y="2277110"/>
            <a:ext cx="10972800" cy="4144010"/>
          </a:xfrm>
        </p:spPr>
        <p:txBody>
          <a:bodyPr/>
          <a:lstStyle/>
          <a:p>
            <a:pPr marL="0" indent="0" algn="ctr">
              <a:buNone/>
            </a:pPr>
            <a:r>
              <a:rPr lang="uk-UA" altLang="ru-RU" sz="3600" b="1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</a:rPr>
              <a:t>Окрім зібраних коштів, доєдналися до акції “В єднанні сила”, де ліцеїсти зібрали продукти харчування, засоби гігієни, теплі речі, ліки для наших військових загальною вагою понад 650кг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553085"/>
            <a:ext cx="10972800" cy="1271905"/>
          </a:xfrm>
        </p:spPr>
        <p:txBody>
          <a:bodyPr/>
          <a:lstStyle/>
          <a:p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Благодійність</a:t>
            </a:r>
            <a:b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uk-UA" altLang="ru-RU" b="1">
                <a:solidFill>
                  <a:srgbClr val="FFFF0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Ярмарки на підтримку ЗСУ</a:t>
            </a:r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609600" y="1982470"/>
            <a:ext cx="10972800" cy="4144010"/>
          </a:xfrm>
        </p:spPr>
        <p:txBody>
          <a:bodyPr/>
          <a:lstStyle/>
          <a:p>
            <a:pPr marL="0" indent="0">
              <a:buNone/>
            </a:pPr>
            <a:endParaRPr lang="ru-RU" altLang="en-US"/>
          </a:p>
        </p:txBody>
      </p:sp>
      <p:pic>
        <p:nvPicPr>
          <p:cNvPr id="14" name="Изображение 13" descr="ярм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88820"/>
            <a:ext cx="2121535" cy="4137660"/>
          </a:xfrm>
          <a:prstGeom prst="rect">
            <a:avLst/>
          </a:prstGeom>
        </p:spPr>
      </p:pic>
      <p:pic>
        <p:nvPicPr>
          <p:cNvPr id="15" name="Изображение 14" descr="ярм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595" y="1982470"/>
            <a:ext cx="2522855" cy="3221990"/>
          </a:xfrm>
          <a:prstGeom prst="rect">
            <a:avLst/>
          </a:prstGeom>
        </p:spPr>
      </p:pic>
      <p:pic>
        <p:nvPicPr>
          <p:cNvPr id="16" name="Изображение 15" descr="ярм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055" y="2924810"/>
            <a:ext cx="2517775" cy="3452495"/>
          </a:xfrm>
          <a:prstGeom prst="rect">
            <a:avLst/>
          </a:prstGeom>
        </p:spPr>
      </p:pic>
      <p:pic>
        <p:nvPicPr>
          <p:cNvPr id="17" name="Изображение 16" descr="ярм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70" y="1982470"/>
            <a:ext cx="3296285" cy="439483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Благодійність</a:t>
            </a:r>
            <a:endParaRPr lang="ru-RU" altLang="en-US"/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altLang="en-US"/>
          </a:p>
        </p:txBody>
      </p:sp>
      <p:pic>
        <p:nvPicPr>
          <p:cNvPr id="6" name="Изображение 5" descr="благ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425" y="621030"/>
            <a:ext cx="2346960" cy="2959735"/>
          </a:xfrm>
          <a:prstGeom prst="rect">
            <a:avLst/>
          </a:prstGeom>
        </p:spPr>
      </p:pic>
      <p:pic>
        <p:nvPicPr>
          <p:cNvPr id="7" name="Изображение 6" descr="благ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535" y="1124585"/>
            <a:ext cx="4140200" cy="2675255"/>
          </a:xfrm>
          <a:prstGeom prst="rect">
            <a:avLst/>
          </a:prstGeom>
        </p:spPr>
      </p:pic>
      <p:pic>
        <p:nvPicPr>
          <p:cNvPr id="8" name="Изображение 7" descr="благ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40" y="1196975"/>
            <a:ext cx="4572635" cy="2575560"/>
          </a:xfrm>
          <a:prstGeom prst="rect">
            <a:avLst/>
          </a:prstGeom>
        </p:spPr>
      </p:pic>
      <p:pic>
        <p:nvPicPr>
          <p:cNvPr id="9" name="Изображение 8" descr="благ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85" y="3861435"/>
            <a:ext cx="2226945" cy="2969260"/>
          </a:xfrm>
          <a:prstGeom prst="rect">
            <a:avLst/>
          </a:prstGeom>
        </p:spPr>
      </p:pic>
      <p:pic>
        <p:nvPicPr>
          <p:cNvPr id="10" name="Изображение 9" descr="благ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3644900"/>
            <a:ext cx="3185795" cy="3185795"/>
          </a:xfrm>
          <a:prstGeom prst="rect">
            <a:avLst/>
          </a:prstGeom>
        </p:spPr>
      </p:pic>
      <p:pic>
        <p:nvPicPr>
          <p:cNvPr id="11" name="Изображение 10" descr="благ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8995" y="3717290"/>
            <a:ext cx="2460625" cy="3092450"/>
          </a:xfrm>
          <a:prstGeom prst="rect">
            <a:avLst/>
          </a:prstGeom>
        </p:spPr>
      </p:pic>
      <p:pic>
        <p:nvPicPr>
          <p:cNvPr id="12" name="Изображение 11" descr="благ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28660" y="3592195"/>
            <a:ext cx="3733800" cy="321754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447675"/>
            <a:ext cx="10972800" cy="1056005"/>
          </a:xfrm>
        </p:spPr>
        <p:txBody>
          <a:bodyPr/>
          <a:lstStyle/>
          <a:p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Благодійність</a:t>
            </a:r>
            <a:endParaRPr lang="ru-RU" altLang="en-US"/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altLang="en-US"/>
          </a:p>
        </p:txBody>
      </p:sp>
      <p:pic>
        <p:nvPicPr>
          <p:cNvPr id="6" name="Изображение 5" descr="корм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" y="1628775"/>
            <a:ext cx="5654675" cy="3183255"/>
          </a:xfrm>
          <a:prstGeom prst="rect">
            <a:avLst/>
          </a:prstGeom>
        </p:spPr>
      </p:pic>
      <p:pic>
        <p:nvPicPr>
          <p:cNvPr id="7" name="Изображение 6" descr="корм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390" y="3068955"/>
            <a:ext cx="5256530" cy="295973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Благодійність</a:t>
            </a:r>
            <a:endParaRPr lang="ru-RU" altLang="en-US"/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altLang="en-US"/>
          </a:p>
        </p:txBody>
      </p:sp>
      <p:pic>
        <p:nvPicPr>
          <p:cNvPr id="6" name="Изображение 5" descr="благ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" y="476885"/>
            <a:ext cx="2780030" cy="3240405"/>
          </a:xfrm>
          <a:prstGeom prst="rect">
            <a:avLst/>
          </a:prstGeom>
        </p:spPr>
      </p:pic>
      <p:pic>
        <p:nvPicPr>
          <p:cNvPr id="7" name="Изображение 6" descr="благ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660" y="1484630"/>
            <a:ext cx="3351530" cy="4468495"/>
          </a:xfrm>
          <a:prstGeom prst="rect">
            <a:avLst/>
          </a:prstGeom>
        </p:spPr>
      </p:pic>
      <p:pic>
        <p:nvPicPr>
          <p:cNvPr id="8" name="Изображение 7" descr="благ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15" y="3789045"/>
            <a:ext cx="2217420" cy="2956560"/>
          </a:xfrm>
          <a:prstGeom prst="rect">
            <a:avLst/>
          </a:prstGeom>
        </p:spPr>
      </p:pic>
      <p:pic>
        <p:nvPicPr>
          <p:cNvPr id="11" name="Изображение 10" descr="благ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930" y="1412875"/>
            <a:ext cx="4011930" cy="2258060"/>
          </a:xfrm>
          <a:prstGeom prst="rect">
            <a:avLst/>
          </a:prstGeom>
        </p:spPr>
      </p:pic>
      <p:pic>
        <p:nvPicPr>
          <p:cNvPr id="12" name="Изображение 11" descr="благ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310" y="3861435"/>
            <a:ext cx="5031105" cy="283273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565785"/>
            <a:ext cx="10972800" cy="852170"/>
          </a:xfrm>
        </p:spPr>
        <p:txBody>
          <a:bodyPr/>
          <a:lstStyle/>
          <a:p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Благодійність</a:t>
            </a:r>
            <a:endParaRPr lang="ru-RU" altLang="en-US"/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altLang="en-US"/>
          </a:p>
        </p:txBody>
      </p:sp>
      <p:pic>
        <p:nvPicPr>
          <p:cNvPr id="6" name="Изображение 5" descr="благ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65" y="2012950"/>
            <a:ext cx="2158365" cy="3838575"/>
          </a:xfrm>
          <a:prstGeom prst="rect">
            <a:avLst/>
          </a:prstGeom>
        </p:spPr>
      </p:pic>
      <p:pic>
        <p:nvPicPr>
          <p:cNvPr id="7" name="Изображение 6" descr="благ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50" y="2637155"/>
            <a:ext cx="2410460" cy="3214370"/>
          </a:xfrm>
          <a:prstGeom prst="rect">
            <a:avLst/>
          </a:prstGeom>
        </p:spPr>
      </p:pic>
      <p:pic>
        <p:nvPicPr>
          <p:cNvPr id="8" name="Изображение 7" descr="благ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035" y="2559685"/>
            <a:ext cx="1826895" cy="3247390"/>
          </a:xfrm>
          <a:prstGeom prst="rect">
            <a:avLst/>
          </a:prstGeom>
        </p:spPr>
      </p:pic>
      <p:pic>
        <p:nvPicPr>
          <p:cNvPr id="9" name="Изображение 8" descr="благ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" y="621030"/>
            <a:ext cx="2240915" cy="3983990"/>
          </a:xfrm>
          <a:prstGeom prst="rect">
            <a:avLst/>
          </a:prstGeom>
        </p:spPr>
      </p:pic>
      <p:pic>
        <p:nvPicPr>
          <p:cNvPr id="10" name="Изображение 9" descr="благ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405" y="1268730"/>
            <a:ext cx="2552700" cy="45383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"/>
          <p:cNvSpPr txBox="1"/>
          <p:nvPr/>
        </p:nvSpPr>
        <p:spPr>
          <a:xfrm>
            <a:off x="983615" y="826452"/>
            <a:ext cx="9144000" cy="70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</a:pPr>
            <a:r>
              <a:rPr lang="uk-UA" sz="4000" b="1" i="0" u="none">
                <a:solidFill>
                  <a:srgbClr val="7030A0"/>
                </a:solidFill>
                <a:latin typeface="Arial Black" panose="020B0A04020102020204" charset="0"/>
                <a:ea typeface="Arial" panose="020B0604020202020204"/>
                <a:cs typeface="Arial Black" panose="020B0A04020102020204" charset="0"/>
                <a:sym typeface="Arial" panose="020B0604020202020204"/>
              </a:rPr>
              <a:t>Заступники директора</a:t>
            </a:r>
            <a:r>
              <a:rPr lang="uk-UA" sz="2000" b="1" i="0" u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</a:p>
        </p:txBody>
      </p:sp>
      <p:sp>
        <p:nvSpPr>
          <p:cNvPr id="184" name="Google Shape;184;p3"/>
          <p:cNvSpPr txBox="1"/>
          <p:nvPr/>
        </p:nvSpPr>
        <p:spPr>
          <a:xfrm>
            <a:off x="2568257" y="5949632"/>
            <a:ext cx="3405187" cy="33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uk-UA" sz="1600" b="0" i="0" u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Шокола Людмила Миколаївна</a:t>
            </a:r>
          </a:p>
        </p:txBody>
      </p:sp>
      <p:sp>
        <p:nvSpPr>
          <p:cNvPr id="185" name="Google Shape;185;p3"/>
          <p:cNvSpPr txBox="1"/>
          <p:nvPr/>
        </p:nvSpPr>
        <p:spPr>
          <a:xfrm>
            <a:off x="5808345" y="5949632"/>
            <a:ext cx="3405187" cy="33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uk-UA" sz="1600" b="0" i="0" u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Томенко Лариса Олексіївна</a:t>
            </a:r>
          </a:p>
        </p:txBody>
      </p:sp>
      <p:pic>
        <p:nvPicPr>
          <p:cNvPr id="186" name="Google Shape;186;p3" descr="G:\Фото на додавання\0-02-04-47812bf3dd805d6735fd5e0ca33dcc5579431b9cc487e054685d745304be4f50_4274f678.jpg"/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06345"/>
            <a:ext cx="2845435" cy="335851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"/>
          <p:cNvSpPr txBox="1"/>
          <p:nvPr/>
        </p:nvSpPr>
        <p:spPr>
          <a:xfrm>
            <a:off x="-384810" y="5892165"/>
            <a:ext cx="3167062" cy="33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uk-UA" sz="1600" b="0" i="0" u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Орлова Ольга Іванівна</a:t>
            </a:r>
          </a:p>
        </p:txBody>
      </p:sp>
      <p:pic>
        <p:nvPicPr>
          <p:cNvPr id="3" name="Изображение 2" descr="Томенко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2420620"/>
            <a:ext cx="2900045" cy="3443605"/>
          </a:xfrm>
          <a:prstGeom prst="rect">
            <a:avLst/>
          </a:prstGeom>
        </p:spPr>
      </p:pic>
      <p:pic>
        <p:nvPicPr>
          <p:cNvPr id="4" name="Изображение 3" descr="Шокол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95" y="2421255"/>
            <a:ext cx="2636520" cy="3515360"/>
          </a:xfrm>
          <a:prstGeom prst="rect">
            <a:avLst/>
          </a:prstGeom>
        </p:spPr>
      </p:pic>
      <p:pic>
        <p:nvPicPr>
          <p:cNvPr id="5" name="Изображение 4" descr="ІГ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13215" y="2421255"/>
            <a:ext cx="2304415" cy="3443605"/>
          </a:xfrm>
          <a:prstGeom prst="rect">
            <a:avLst/>
          </a:prstGeom>
        </p:spPr>
      </p:pic>
      <p:sp>
        <p:nvSpPr>
          <p:cNvPr id="6" name="Google Shape;185;p3"/>
          <p:cNvSpPr txBox="1"/>
          <p:nvPr/>
        </p:nvSpPr>
        <p:spPr>
          <a:xfrm>
            <a:off x="8904605" y="5864542"/>
            <a:ext cx="3405187" cy="33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uk-UA" sz="1600" b="0" i="0" u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Червона Ірина Григорівна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527050"/>
            <a:ext cx="10972800" cy="1061720"/>
          </a:xfrm>
        </p:spPr>
        <p:txBody>
          <a:bodyPr/>
          <a:lstStyle/>
          <a:p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Благодійність</a:t>
            </a:r>
            <a:endParaRPr lang="ru-RU" altLang="en-US"/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altLang="en-US"/>
          </a:p>
        </p:txBody>
      </p:sp>
      <p:pic>
        <p:nvPicPr>
          <p:cNvPr id="6" name="Изображение 5" descr="благ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" y="1484630"/>
            <a:ext cx="5441315" cy="4634230"/>
          </a:xfrm>
          <a:prstGeom prst="rect">
            <a:avLst/>
          </a:prstGeom>
        </p:spPr>
      </p:pic>
      <p:pic>
        <p:nvPicPr>
          <p:cNvPr id="2" name="Изображение 1" descr="28,0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370" y="1499235"/>
            <a:ext cx="4611370" cy="461137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Спорт</a:t>
            </a:r>
            <a:endParaRPr lang="ru-RU" altLang="en-US"/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altLang="en-US"/>
          </a:p>
        </p:txBody>
      </p:sp>
      <p:pic>
        <p:nvPicPr>
          <p:cNvPr id="6" name="Изображение 5" descr="дівч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895" y="673100"/>
            <a:ext cx="2447290" cy="3249930"/>
          </a:xfrm>
          <a:prstGeom prst="rect">
            <a:avLst/>
          </a:prstGeom>
        </p:spPr>
      </p:pic>
      <p:pic>
        <p:nvPicPr>
          <p:cNvPr id="7" name="Изображение 6" descr="дівч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" y="3923030"/>
            <a:ext cx="5130800" cy="2718435"/>
          </a:xfrm>
          <a:prstGeom prst="rect">
            <a:avLst/>
          </a:prstGeom>
        </p:spPr>
      </p:pic>
      <p:pic>
        <p:nvPicPr>
          <p:cNvPr id="8" name="Изображение 7" descr="хл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425" y="743585"/>
            <a:ext cx="2299970" cy="3054985"/>
          </a:xfrm>
          <a:prstGeom prst="rect">
            <a:avLst/>
          </a:prstGeom>
        </p:spPr>
      </p:pic>
      <p:pic>
        <p:nvPicPr>
          <p:cNvPr id="9" name="Изображение 8" descr="хл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3923030"/>
            <a:ext cx="5636895" cy="275463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488950"/>
            <a:ext cx="10972800" cy="929005"/>
          </a:xfrm>
        </p:spPr>
        <p:txBody>
          <a:bodyPr/>
          <a:lstStyle/>
          <a:p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Спортивне орієнтування</a:t>
            </a:r>
            <a:endParaRPr lang="ru-RU" altLang="en-US"/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altLang="ru-RU" sz="6000" b="1">
                <a:solidFill>
                  <a:srgbClr val="FFFF00"/>
                </a:solidFill>
                <a:latin typeface="Arial Black" panose="020B0A04020102020204" charset="0"/>
                <a:cs typeface="Arial Black" panose="020B0A04020102020204" charset="0"/>
              </a:rPr>
              <a:t>І місце</a:t>
            </a:r>
          </a:p>
        </p:txBody>
      </p:sp>
      <p:pic>
        <p:nvPicPr>
          <p:cNvPr id="6" name="Изображение 5" descr="спорт.ор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2852420"/>
            <a:ext cx="4649470" cy="3789680"/>
          </a:xfrm>
          <a:prstGeom prst="rect">
            <a:avLst/>
          </a:prstGeom>
        </p:spPr>
      </p:pic>
      <p:pic>
        <p:nvPicPr>
          <p:cNvPr id="7" name="Изображение 6" descr="спорт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65" y="2853055"/>
            <a:ext cx="6710680" cy="377507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802005"/>
            <a:ext cx="10972800" cy="918845"/>
          </a:xfrm>
        </p:spPr>
        <p:txBody>
          <a:bodyPr/>
          <a:lstStyle/>
          <a:p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Джура (старша вікова категорія)</a:t>
            </a:r>
            <a:endParaRPr lang="ru-RU" altLang="en-US"/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altLang="ru-RU" sz="6000" b="1">
                <a:solidFill>
                  <a:srgbClr val="FFFF00"/>
                </a:solidFill>
                <a:latin typeface="Arial Black" panose="020B0A04020102020204" charset="0"/>
                <a:cs typeface="Arial Black" panose="020B0A04020102020204" charset="0"/>
              </a:rPr>
              <a:t>ІІ місце</a:t>
            </a:r>
          </a:p>
        </p:txBody>
      </p:sp>
      <p:pic>
        <p:nvPicPr>
          <p:cNvPr id="2" name="Изображение 1" descr="джура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" y="2637155"/>
            <a:ext cx="4020820" cy="2914650"/>
          </a:xfrm>
          <a:prstGeom prst="rect">
            <a:avLst/>
          </a:prstGeom>
        </p:spPr>
      </p:pic>
      <p:pic>
        <p:nvPicPr>
          <p:cNvPr id="3" name="Изображение 2" descr="джура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37355" y="3429000"/>
            <a:ext cx="3503295" cy="2447925"/>
          </a:xfrm>
          <a:prstGeom prst="rect">
            <a:avLst/>
          </a:prstGeom>
        </p:spPr>
      </p:pic>
      <p:pic>
        <p:nvPicPr>
          <p:cNvPr id="8" name="Изображение 7" descr="джура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925" y="2536825"/>
            <a:ext cx="4004310" cy="301498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802005"/>
            <a:ext cx="10972800" cy="918845"/>
          </a:xfrm>
        </p:spPr>
        <p:txBody>
          <a:bodyPr/>
          <a:lstStyle/>
          <a:p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Джура (середня вікова категорія)</a:t>
            </a:r>
            <a:endParaRPr lang="ru-RU" altLang="en-US"/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609600" y="2232660"/>
            <a:ext cx="10972800" cy="3893820"/>
          </a:xfrm>
        </p:spPr>
        <p:txBody>
          <a:bodyPr/>
          <a:lstStyle/>
          <a:p>
            <a:pPr marL="0" indent="0" algn="ctr">
              <a:buNone/>
            </a:pPr>
            <a:endParaRPr lang="uk-UA" altLang="ru-RU" sz="6000" b="1">
              <a:solidFill>
                <a:srgbClr val="FFFF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6" name="Изображение 5" descr="дж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265" y="2564765"/>
            <a:ext cx="2579370" cy="3439160"/>
          </a:xfrm>
          <a:prstGeom prst="rect">
            <a:avLst/>
          </a:prstGeom>
        </p:spPr>
      </p:pic>
      <p:pic>
        <p:nvPicPr>
          <p:cNvPr id="9" name="Изображение 8" descr="дж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2637155"/>
            <a:ext cx="4439920" cy="3343910"/>
          </a:xfrm>
          <a:prstGeom prst="rect">
            <a:avLst/>
          </a:prstGeom>
        </p:spPr>
      </p:pic>
      <p:pic>
        <p:nvPicPr>
          <p:cNvPr id="10" name="Изображение 9" descr="дж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35" y="2564765"/>
            <a:ext cx="4565015" cy="342392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913765"/>
            <a:ext cx="10972800" cy="1617980"/>
          </a:xfrm>
        </p:spPr>
        <p:txBody>
          <a:bodyPr/>
          <a:lstStyle/>
          <a:p>
            <a:pPr algn="r"/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/>
            </a:r>
            <a:b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</a:br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Звіт про </a:t>
            </a:r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</a:rPr>
              <a:t/>
            </a:r>
            <a:b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</a:rPr>
            </a:br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використання </a:t>
            </a:r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</a:rPr>
              <a:t/>
            </a:r>
            <a:b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</a:rPr>
            </a:br>
            <a:r>
              <a:rPr lang="uk-UA" altLang="ru-RU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коштів</a:t>
            </a:r>
            <a:endParaRPr lang="uk-UA" altLang="ru-RU" b="1">
              <a:solidFill>
                <a:srgbClr val="7030A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609600" y="1562100"/>
            <a:ext cx="10972800" cy="5147945"/>
          </a:xfrm>
        </p:spPr>
        <p:txBody>
          <a:bodyPr/>
          <a:lstStyle/>
          <a:p>
            <a:pPr marL="0" indent="0" algn="r">
              <a:buNone/>
            </a:pPr>
            <a:endParaRPr lang="uk-UA" altLang="ru-RU" sz="6000" b="1">
              <a:solidFill>
                <a:srgbClr val="7030A0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0" indent="0" algn="r">
              <a:buNone/>
            </a:pPr>
            <a:endParaRPr lang="uk-UA" altLang="ru-RU" sz="2800" b="1">
              <a:solidFill>
                <a:srgbClr val="0070C0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0" indent="0" algn="r">
              <a:buNone/>
            </a:pPr>
            <a:endParaRPr lang="uk-UA" altLang="ru-RU" sz="2800" b="1">
              <a:solidFill>
                <a:srgbClr val="0070C0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0" indent="0" algn="r">
              <a:buNone/>
            </a:pPr>
            <a:endParaRPr lang="uk-UA" altLang="ru-RU" sz="1800" b="1">
              <a:solidFill>
                <a:srgbClr val="0070C0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0" indent="0" algn="r">
              <a:buNone/>
            </a:pPr>
            <a:endParaRPr lang="uk-UA" altLang="ru-RU" sz="1800" b="1">
              <a:solidFill>
                <a:srgbClr val="0070C0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0" indent="0" algn="r">
              <a:buNone/>
            </a:pPr>
            <a:endParaRPr lang="uk-UA" altLang="ru-RU" sz="1800" b="1">
              <a:solidFill>
                <a:srgbClr val="0070C0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0" indent="0" algn="r">
              <a:buNone/>
            </a:pPr>
            <a:endParaRPr lang="uk-UA" altLang="ru-RU" sz="1800" b="1">
              <a:solidFill>
                <a:srgbClr val="0070C0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0" indent="0" algn="r">
              <a:buNone/>
            </a:pPr>
            <a:endParaRPr lang="uk-UA" altLang="ru-RU" sz="1800" b="1">
              <a:solidFill>
                <a:srgbClr val="0070C0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0" indent="0" algn="r">
              <a:buNone/>
            </a:pPr>
            <a:endParaRPr lang="uk-UA" altLang="ru-RU" sz="1800" b="1">
              <a:solidFill>
                <a:srgbClr val="0070C0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0" indent="0" algn="r">
              <a:buNone/>
            </a:pPr>
            <a:endParaRPr lang="uk-UA" altLang="ru-RU" sz="1800" b="1">
              <a:solidFill>
                <a:srgbClr val="0070C0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0" indent="0" algn="r">
              <a:buNone/>
            </a:pPr>
            <a:endParaRPr lang="uk-UA" altLang="ru-RU" sz="1800" b="1">
              <a:solidFill>
                <a:srgbClr val="0070C0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0" indent="0" algn="r">
              <a:buNone/>
            </a:pPr>
            <a:endParaRPr lang="uk-UA" altLang="ru-RU" sz="1800" b="1">
              <a:solidFill>
                <a:srgbClr val="0070C0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uk-UA" altLang="ru-RU" sz="1800" b="1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</a:rPr>
              <a:t>                Головний бухгалтер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uk-UA" altLang="ru-RU" sz="1800" b="1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</a:rPr>
              <a:t>                             Гавриленко Світлана Григорівна</a:t>
            </a:r>
            <a:r>
              <a:rPr lang="uk-UA" altLang="ru-RU" sz="3600" b="1">
                <a:solidFill>
                  <a:srgbClr val="7030A0"/>
                </a:solidFill>
                <a:latin typeface="Arial Black" panose="020B0A04020102020204" charset="0"/>
                <a:cs typeface="Arial Black" panose="020B0A04020102020204" charset="0"/>
              </a:rPr>
              <a:t> </a:t>
            </a:r>
          </a:p>
        </p:txBody>
      </p:sp>
      <p:pic>
        <p:nvPicPr>
          <p:cNvPr id="3" name="Изображение 2" descr="звіт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" y="802005"/>
            <a:ext cx="4462145" cy="5922645"/>
          </a:xfrm>
          <a:prstGeom prst="rect">
            <a:avLst/>
          </a:prstGeom>
        </p:spPr>
      </p:pic>
      <p:pic>
        <p:nvPicPr>
          <p:cNvPr id="7" name="Изображение 6" descr="СГ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4155" y="2708910"/>
            <a:ext cx="3851275" cy="310642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83759323" name="TextBox 1483759322"/>
          <p:cNvSpPr txBox="1"/>
          <p:nvPr/>
        </p:nvSpPr>
        <p:spPr bwMode="auto">
          <a:xfrm>
            <a:off x="1231665" y="489478"/>
            <a:ext cx="8204098" cy="156845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4800">
                <a:solidFill>
                  <a:srgbClr val="7030A0"/>
                </a:solidFill>
                <a:latin typeface="Impact" panose="020B0806030902050204"/>
                <a:cs typeface="Impact" panose="020B0806030902050204"/>
              </a:rPr>
              <a:t>Матеріально-технічна база Початкова школа</a:t>
            </a:r>
          </a:p>
        </p:txBody>
      </p:sp>
      <p:pic>
        <p:nvPicPr>
          <p:cNvPr id="306151567" name="Рисунок 30615156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656" y="2132682"/>
            <a:ext cx="2298018" cy="3069166"/>
          </a:xfrm>
          <a:prstGeom prst="rect">
            <a:avLst/>
          </a:prstGeom>
        </p:spPr>
      </p:pic>
      <p:pic>
        <p:nvPicPr>
          <p:cNvPr id="561290410" name="Рисунок 56129040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6769" y="3626268"/>
            <a:ext cx="2237083" cy="2991099"/>
          </a:xfrm>
          <a:prstGeom prst="rect">
            <a:avLst/>
          </a:prstGeom>
        </p:spPr>
      </p:pic>
      <p:pic>
        <p:nvPicPr>
          <p:cNvPr id="119277160" name="Рисунок 1192771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9687" y="2234085"/>
            <a:ext cx="2237083" cy="2967762"/>
          </a:xfrm>
          <a:prstGeom prst="rect">
            <a:avLst/>
          </a:prstGeom>
        </p:spPr>
      </p:pic>
      <p:pic>
        <p:nvPicPr>
          <p:cNvPr id="185499994" name="Рисунок 18549999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23124" y="3521090"/>
            <a:ext cx="2312314" cy="3069166"/>
          </a:xfrm>
          <a:prstGeom prst="rect">
            <a:avLst/>
          </a:prstGeom>
        </p:spPr>
      </p:pic>
      <p:pic>
        <p:nvPicPr>
          <p:cNvPr id="200774671" name="Рисунок 2007746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63124" y="2234085"/>
            <a:ext cx="2365232" cy="314132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5952832" name="TextBox 1905952831"/>
          <p:cNvSpPr txBox="1"/>
          <p:nvPr/>
        </p:nvSpPr>
        <p:spPr bwMode="auto">
          <a:xfrm>
            <a:off x="2184166" y="542395"/>
            <a:ext cx="8599210" cy="8229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sz="4800">
                <a:solidFill>
                  <a:srgbClr val="7030A0"/>
                </a:solidFill>
                <a:latin typeface="Impact" panose="020B0806030902050204"/>
                <a:cs typeface="Impact" panose="020B0806030902050204"/>
              </a:rPr>
              <a:t>Матеріально-технічна база</a:t>
            </a:r>
          </a:p>
        </p:txBody>
      </p:sp>
      <p:pic>
        <p:nvPicPr>
          <p:cNvPr id="137772808" name="Рисунок 13777280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" y="1303036"/>
            <a:ext cx="2015957" cy="2956754"/>
          </a:xfrm>
          <a:prstGeom prst="rect">
            <a:avLst/>
          </a:prstGeom>
        </p:spPr>
      </p:pic>
      <p:pic>
        <p:nvPicPr>
          <p:cNvPr id="2146228216" name="Рисунок 21462282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1055" y="3106420"/>
            <a:ext cx="2469515" cy="3442335"/>
          </a:xfrm>
          <a:prstGeom prst="rect">
            <a:avLst/>
          </a:prstGeom>
        </p:spPr>
      </p:pic>
      <p:pic>
        <p:nvPicPr>
          <p:cNvPr id="1914861797" name="Рисунок 191486179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6131" y="3448331"/>
            <a:ext cx="2337400" cy="3100846"/>
          </a:xfrm>
          <a:prstGeom prst="rect">
            <a:avLst/>
          </a:prstGeom>
        </p:spPr>
      </p:pic>
      <p:pic>
        <p:nvPicPr>
          <p:cNvPr id="2144385719" name="Рисунок 21443857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64479" y="1409129"/>
            <a:ext cx="2156353" cy="3207849"/>
          </a:xfrm>
          <a:prstGeom prst="rect">
            <a:avLst/>
          </a:prstGeom>
        </p:spPr>
      </p:pic>
      <p:pic>
        <p:nvPicPr>
          <p:cNvPr id="2" name="Изображение 1" descr="прийм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05" y="3107055"/>
            <a:ext cx="2580640" cy="34417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3211187" name="TextBox 303211186"/>
          <p:cNvSpPr txBox="1"/>
          <p:nvPr/>
        </p:nvSpPr>
        <p:spPr bwMode="auto">
          <a:xfrm>
            <a:off x="1271353" y="502707"/>
            <a:ext cx="7316303" cy="64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3600">
                <a:solidFill>
                  <a:srgbClr val="7030A0"/>
                </a:solidFill>
                <a:latin typeface="Impact" panose="020B0806030902050204"/>
                <a:cs typeface="Impact" panose="020B0806030902050204"/>
              </a:rPr>
              <a:t>Матеріально-технічна база. НУШ</a:t>
            </a:r>
            <a:endParaRPr sz="4800">
              <a:solidFill>
                <a:srgbClr val="7030A0"/>
              </a:solidFill>
              <a:latin typeface="Impact" panose="020B0806030902050204"/>
              <a:cs typeface="Impact" panose="020B0806030902050204"/>
            </a:endParaRPr>
          </a:p>
        </p:txBody>
      </p:sp>
      <p:pic>
        <p:nvPicPr>
          <p:cNvPr id="803071694" name="Рисунок 80307169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208" y="2135011"/>
            <a:ext cx="3336796" cy="2495196"/>
          </a:xfrm>
          <a:prstGeom prst="rect">
            <a:avLst/>
          </a:prstGeom>
        </p:spPr>
      </p:pic>
      <p:pic>
        <p:nvPicPr>
          <p:cNvPr id="707020532" name="Рисунок 7070205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2916" y="1288344"/>
            <a:ext cx="3414479" cy="2565214"/>
          </a:xfrm>
          <a:prstGeom prst="rect">
            <a:avLst/>
          </a:prstGeom>
        </p:spPr>
      </p:pic>
      <p:pic>
        <p:nvPicPr>
          <p:cNvPr id="96928768" name="Рисунок 969287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1978" y="2076978"/>
            <a:ext cx="3822438" cy="2434166"/>
          </a:xfrm>
          <a:prstGeom prst="rect">
            <a:avLst/>
          </a:prstGeom>
        </p:spPr>
      </p:pic>
      <p:pic>
        <p:nvPicPr>
          <p:cNvPr id="1428498677" name="Рисунок 14284986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0312" y="3975325"/>
            <a:ext cx="3599687" cy="267894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 txBox="1">
            <a:spLocks noGrp="1"/>
          </p:cNvSpPr>
          <p:nvPr>
            <p:ph type="subTitle" idx="1"/>
          </p:nvPr>
        </p:nvSpPr>
        <p:spPr>
          <a:xfrm>
            <a:off x="1981200" y="2857500"/>
            <a:ext cx="8305800" cy="3811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330"/>
              <a:buNone/>
            </a:pPr>
            <a:r>
              <a:rPr lang="uk-UA" sz="4100" b="1" i="1" u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Розвиток креативності учнів засобами продуктивного навчання з метою оволодіння ними стратегією життєвого проектування та самореалізації особистості</a:t>
            </a:r>
          </a:p>
        </p:txBody>
      </p:sp>
      <p:sp>
        <p:nvSpPr>
          <p:cNvPr id="193" name="Google Shape;193;p4"/>
          <p:cNvSpPr txBox="1">
            <a:spLocks noGrp="1"/>
          </p:cNvSpPr>
          <p:nvPr>
            <p:ph type="ctrTitle" idx="4294967295"/>
          </p:nvPr>
        </p:nvSpPr>
        <p:spPr>
          <a:xfrm>
            <a:off x="1950720" y="920750"/>
            <a:ext cx="8336280" cy="172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4008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6912"/>
              <a:buFont typeface="Georgia" panose="02040502050405020303"/>
              <a:buNone/>
            </a:pPr>
            <a:r>
              <a:rPr lang="uk-UA" sz="4800" b="1" i="0" u="none" strike="noStrike" cap="none">
                <a:solidFill>
                  <a:srgbClr val="7030A0"/>
                </a:solidFill>
                <a:latin typeface="Arial Black" panose="020B0A04020102020204" charset="0"/>
                <a:ea typeface="Trebuchet MS" panose="020B0603020202020204"/>
                <a:cs typeface="Arial Black" panose="020B0A04020102020204" charset="0"/>
                <a:sym typeface="Trebuchet MS" panose="020B0603020202020204"/>
              </a:rPr>
              <a:t>Проблема, над якою працює ліцей: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 bwMode="auto">
          <a:xfrm>
            <a:off x="874642" y="967408"/>
            <a:ext cx="10294362" cy="3657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862193712" name="Текстовое поле 1862193711"/>
          <p:cNvSpPr txBox="1"/>
          <p:nvPr/>
        </p:nvSpPr>
        <p:spPr bwMode="auto">
          <a:xfrm>
            <a:off x="1991761" y="908473"/>
            <a:ext cx="8652414" cy="82994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uk-UA" sz="4800">
                <a:solidFill>
                  <a:srgbClr val="7030A0"/>
                </a:solidFill>
                <a:latin typeface="Impact" panose="020B0806030902050204"/>
                <a:cs typeface="Impact" panose="020B0806030902050204"/>
              </a:rPr>
              <a:t>1-4 класи</a:t>
            </a:r>
            <a:endParaRPr sz="4800">
              <a:solidFill>
                <a:srgbClr val="7030A0"/>
              </a:solidFill>
              <a:latin typeface="Impact" panose="020B0806030902050204"/>
              <a:cs typeface="Impact" panose="020B0806030902050204"/>
            </a:endParaRPr>
          </a:p>
        </p:txBody>
      </p:sp>
      <p:sp>
        <p:nvSpPr>
          <p:cNvPr id="748114014" name="Текстовое поле 748114013"/>
          <p:cNvSpPr txBox="1"/>
          <p:nvPr/>
        </p:nvSpPr>
        <p:spPr bwMode="auto">
          <a:xfrm>
            <a:off x="132291" y="1468436"/>
            <a:ext cx="12556156" cy="310769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endParaRPr sz="2800" b="1" i="1">
              <a:latin typeface="Times New Roman" panose="02020603050405020304"/>
              <a:cs typeface="Times New Roman" panose="02020603050405020304"/>
            </a:endParaRPr>
          </a:p>
          <a:p>
            <a:pPr indent="457200" algn="l">
              <a:defRPr/>
            </a:pPr>
            <a:r>
              <a:rPr lang="uk-UA" sz="2800" b="1">
                <a:latin typeface="Times New Roman" panose="02020603050405020304"/>
                <a:cs typeface="Times New Roman" panose="02020603050405020304"/>
              </a:rPr>
              <a:t>1а,</a:t>
            </a:r>
            <a:r>
              <a:rPr lang="uk-UA" sz="2800" b="1">
                <a:latin typeface="Times New Roman" panose="02020603050405020304"/>
                <a:cs typeface="Times New Roman" panose="02020603050405020304"/>
                <a:sym typeface="+mn-ea"/>
              </a:rPr>
              <a:t>1б</a:t>
            </a:r>
            <a:r>
              <a:rPr lang="uk-UA" sz="2800" b="1">
                <a:latin typeface="Times New Roman" panose="02020603050405020304"/>
                <a:cs typeface="Times New Roman" panose="02020603050405020304"/>
              </a:rPr>
              <a:t> – «Інтелект України» </a:t>
            </a:r>
            <a:r>
              <a:rPr lang="uk-UA" sz="2800" b="1" i="1">
                <a:latin typeface="Times New Roman" panose="02020603050405020304"/>
                <a:cs typeface="Times New Roman" panose="02020603050405020304"/>
              </a:rPr>
              <a:t>  		 1в – НУШ</a:t>
            </a:r>
            <a:endParaRPr sz="2800" b="1" i="1">
              <a:latin typeface="Times New Roman" panose="02020603050405020304"/>
              <a:cs typeface="Times New Roman" panose="02020603050405020304"/>
            </a:endParaRPr>
          </a:p>
          <a:p>
            <a:pPr indent="457200" algn="l">
              <a:defRPr/>
            </a:pPr>
            <a:r>
              <a:rPr lang="uk-UA" sz="2800" b="1">
                <a:latin typeface="Times New Roman" panose="02020603050405020304"/>
                <a:cs typeface="Times New Roman" panose="02020603050405020304"/>
              </a:rPr>
              <a:t>2а,</a:t>
            </a:r>
            <a:r>
              <a:rPr lang="uk-UA" sz="2800" b="1">
                <a:latin typeface="Times New Roman" panose="02020603050405020304"/>
                <a:cs typeface="Times New Roman" panose="02020603050405020304"/>
                <a:sym typeface="+mn-ea"/>
              </a:rPr>
              <a:t>2б</a:t>
            </a:r>
            <a:r>
              <a:rPr lang="uk-UA" sz="2800" b="1">
                <a:latin typeface="Times New Roman" panose="02020603050405020304"/>
                <a:cs typeface="Times New Roman" panose="02020603050405020304"/>
              </a:rPr>
              <a:t>– «Інтелект України» </a:t>
            </a:r>
            <a:r>
              <a:rPr lang="uk-UA" sz="2800" b="1" i="1">
                <a:latin typeface="Times New Roman" panose="02020603050405020304"/>
                <a:cs typeface="Times New Roman" panose="02020603050405020304"/>
              </a:rPr>
              <a:t>   		 2в – НУШ</a:t>
            </a:r>
          </a:p>
          <a:p>
            <a:pPr indent="457200" algn="l">
              <a:defRPr/>
            </a:pPr>
            <a:r>
              <a:rPr lang="uk-UA" sz="2800" b="1">
                <a:latin typeface="Times New Roman" panose="02020603050405020304"/>
                <a:cs typeface="Times New Roman" panose="02020603050405020304"/>
              </a:rPr>
              <a:t>3а, 3б – «Інтелект України» 		 3</a:t>
            </a:r>
            <a:r>
              <a:rPr lang="uk-UA" sz="2800" b="1" i="1">
                <a:latin typeface="Times New Roman" panose="02020603050405020304"/>
                <a:cs typeface="Times New Roman" panose="02020603050405020304"/>
              </a:rPr>
              <a:t>в – НУШ</a:t>
            </a:r>
            <a:endParaRPr sz="2800" b="1">
              <a:latin typeface="Times New Roman" panose="02020603050405020304"/>
              <a:cs typeface="Times New Roman" panose="02020603050405020304"/>
            </a:endParaRPr>
          </a:p>
          <a:p>
            <a:pPr indent="457200" algn="l">
              <a:defRPr/>
            </a:pPr>
            <a:r>
              <a:rPr lang="uk-UA" sz="2800" b="1">
                <a:latin typeface="Times New Roman" panose="02020603050405020304"/>
                <a:cs typeface="Times New Roman" panose="02020603050405020304"/>
              </a:rPr>
              <a:t>4а – «Інтелект України» </a:t>
            </a:r>
            <a:r>
              <a:rPr lang="uk-UA" sz="2800" b="1" i="1">
                <a:latin typeface="Times New Roman" panose="02020603050405020304"/>
                <a:cs typeface="Times New Roman" panose="02020603050405020304"/>
              </a:rPr>
              <a:t>      		</a:t>
            </a:r>
            <a:r>
              <a:rPr lang="uk-UA" sz="2800" b="1"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uk-UA" sz="2400" b="1" i="1">
                <a:latin typeface="Times New Roman" panose="02020603050405020304"/>
                <a:cs typeface="Times New Roman" panose="02020603050405020304"/>
                <a:sym typeface="+mn-ea"/>
              </a:rPr>
              <a:t>4б</a:t>
            </a:r>
            <a:r>
              <a:rPr lang="uk-UA" sz="2800" b="1">
                <a:latin typeface="Times New Roman" panose="02020603050405020304"/>
                <a:cs typeface="Times New Roman" panose="02020603050405020304"/>
                <a:sym typeface="+mn-ea"/>
              </a:rPr>
              <a:t>,</a:t>
            </a:r>
            <a:r>
              <a:rPr lang="uk-UA" sz="2800" b="1" i="1">
                <a:latin typeface="Times New Roman" panose="02020603050405020304"/>
                <a:cs typeface="Times New Roman" panose="02020603050405020304"/>
              </a:rPr>
              <a:t>4в – НУШ</a:t>
            </a:r>
            <a:endParaRPr sz="2800" b="1">
              <a:latin typeface="Times New Roman" panose="02020603050405020304"/>
              <a:cs typeface="Times New Roman" panose="02020603050405020304"/>
            </a:endParaRPr>
          </a:p>
          <a:p>
            <a:pPr algn="l">
              <a:defRPr/>
            </a:pPr>
            <a:endParaRPr sz="2800" b="1">
              <a:latin typeface="Times New Roman" panose="02020603050405020304"/>
              <a:cs typeface="Times New Roman" panose="02020603050405020304"/>
            </a:endParaRPr>
          </a:p>
          <a:p>
            <a:pPr algn="ctr">
              <a:defRPr/>
            </a:pPr>
            <a:r>
              <a:rPr lang="uk-UA" sz="2800" b="1">
                <a:latin typeface="Times New Roman" panose="02020603050405020304"/>
                <a:cs typeface="Times New Roman" panose="02020603050405020304"/>
              </a:rPr>
              <a:t>Вивчення іноземної мови з 1-го класу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 bwMode="auto">
          <a:xfrm>
            <a:off x="569842" y="675860"/>
            <a:ext cx="11261878" cy="91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endParaRPr lang="uk-UA" sz="5400" b="1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1033669" y="6182138"/>
            <a:ext cx="2054122" cy="365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9568068" y="6182138"/>
            <a:ext cx="1881844" cy="365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834127155" name="Текстовое поле 834127154"/>
          <p:cNvSpPr txBox="1"/>
          <p:nvPr/>
        </p:nvSpPr>
        <p:spPr bwMode="auto">
          <a:xfrm>
            <a:off x="2660416" y="767291"/>
            <a:ext cx="6244562" cy="7067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lang="uk-UA" sz="4000">
                <a:solidFill>
                  <a:srgbClr val="7030A0"/>
                </a:solidFill>
                <a:latin typeface="Impact" panose="020B0806030902050204"/>
                <a:cs typeface="Impact" panose="020B0806030902050204"/>
              </a:rPr>
              <a:t>5-9 класи</a:t>
            </a:r>
            <a:r>
              <a:rPr lang="uk-UA" sz="3600">
                <a:solidFill>
                  <a:srgbClr val="7030A0"/>
                </a:solidFill>
                <a:latin typeface="Impact" panose="020B0806030902050204"/>
                <a:cs typeface="Impact" panose="020B0806030902050204"/>
              </a:rPr>
              <a:t> </a:t>
            </a:r>
            <a:endParaRPr sz="2800">
              <a:solidFill>
                <a:srgbClr val="7030A0"/>
              </a:solidFill>
              <a:latin typeface="Impact" panose="020B0806030902050204"/>
              <a:cs typeface="Impact" panose="020B0806030902050204"/>
            </a:endParaRPr>
          </a:p>
        </p:txBody>
      </p:sp>
      <p:sp>
        <p:nvSpPr>
          <p:cNvPr id="1871844402" name="Текстовое поле 1871844401"/>
          <p:cNvSpPr txBox="1"/>
          <p:nvPr/>
        </p:nvSpPr>
        <p:spPr bwMode="auto">
          <a:xfrm>
            <a:off x="517291" y="1737359"/>
            <a:ext cx="11152295" cy="289179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uk-UA" sz="2600" b="1">
                <a:latin typeface="Times New Roman" panose="02020603050405020304"/>
                <a:cs typeface="Times New Roman" panose="02020603050405020304"/>
              </a:rPr>
              <a:t>5а,</a:t>
            </a:r>
            <a:r>
              <a:rPr lang="uk-UA" sz="2600" b="1">
                <a:latin typeface="Times New Roman" panose="02020603050405020304"/>
                <a:cs typeface="Times New Roman" panose="02020603050405020304"/>
                <a:sym typeface="+mn-ea"/>
              </a:rPr>
              <a:t>5б</a:t>
            </a:r>
            <a:r>
              <a:rPr lang="uk-UA" sz="2600" b="1">
                <a:latin typeface="Times New Roman" panose="02020603050405020304"/>
                <a:cs typeface="Times New Roman" panose="02020603050405020304"/>
              </a:rPr>
              <a:t> – «Інтелект України», 5в,5г – НУШ</a:t>
            </a:r>
            <a:endParaRPr sz="2600" b="1">
              <a:latin typeface="Times New Roman" panose="02020603050405020304"/>
              <a:cs typeface="Times New Roman" panose="02020603050405020304"/>
            </a:endParaRPr>
          </a:p>
          <a:p>
            <a:pPr algn="l">
              <a:defRPr/>
            </a:pPr>
            <a:r>
              <a:rPr lang="uk-UA" sz="2600" b="1">
                <a:latin typeface="Times New Roman" panose="02020603050405020304"/>
                <a:cs typeface="Times New Roman" panose="02020603050405020304"/>
              </a:rPr>
              <a:t>6а,</a:t>
            </a:r>
            <a:r>
              <a:rPr lang="uk-UA" sz="2600" b="1">
                <a:latin typeface="Times New Roman" panose="02020603050405020304"/>
                <a:cs typeface="Times New Roman" panose="02020603050405020304"/>
                <a:sym typeface="+mn-ea"/>
              </a:rPr>
              <a:t>6б</a:t>
            </a:r>
            <a:r>
              <a:rPr lang="uk-UA" sz="2600" b="1">
                <a:latin typeface="Times New Roman" panose="02020603050405020304"/>
                <a:cs typeface="Times New Roman" panose="02020603050405020304"/>
              </a:rPr>
              <a:t> – «Інтелект України», 6в,6г – НУШ</a:t>
            </a:r>
            <a:endParaRPr sz="2600" b="1">
              <a:latin typeface="Times New Roman" panose="02020603050405020304"/>
              <a:cs typeface="Times New Roman" panose="02020603050405020304"/>
            </a:endParaRPr>
          </a:p>
          <a:p>
            <a:pPr algn="l">
              <a:defRPr/>
            </a:pPr>
            <a:r>
              <a:rPr lang="uk-UA" sz="2600" b="1">
                <a:latin typeface="Times New Roman" panose="02020603050405020304"/>
                <a:cs typeface="Times New Roman" panose="02020603050405020304"/>
              </a:rPr>
              <a:t>7а,</a:t>
            </a:r>
            <a:r>
              <a:rPr lang="uk-UA" sz="2600" b="1">
                <a:latin typeface="Times New Roman" panose="02020603050405020304"/>
                <a:cs typeface="Times New Roman" panose="02020603050405020304"/>
                <a:sym typeface="+mn-ea"/>
              </a:rPr>
              <a:t>7б</a:t>
            </a:r>
            <a:r>
              <a:rPr lang="uk-UA" sz="2600" b="1">
                <a:latin typeface="Times New Roman" panose="02020603050405020304"/>
                <a:cs typeface="Times New Roman" panose="02020603050405020304"/>
              </a:rPr>
              <a:t> – «Інтелект України», 7в,7г – НУШ </a:t>
            </a:r>
            <a:endParaRPr sz="2600" b="1">
              <a:latin typeface="Times New Roman" panose="02020603050405020304"/>
              <a:cs typeface="Times New Roman" panose="02020603050405020304"/>
            </a:endParaRPr>
          </a:p>
          <a:p>
            <a:pPr algn="l">
              <a:defRPr/>
            </a:pPr>
            <a:r>
              <a:rPr lang="uk-UA" sz="2600" b="1">
                <a:latin typeface="Times New Roman" panose="02020603050405020304"/>
                <a:cs typeface="Times New Roman" panose="02020603050405020304"/>
              </a:rPr>
              <a:t>8а – «Інтелект України», 8б - </a:t>
            </a:r>
            <a:r>
              <a:rPr lang="uk-UA" sz="2600" b="1">
                <a:latin typeface="Times New Roman" panose="02020603050405020304"/>
                <a:cs typeface="Times New Roman" panose="02020603050405020304"/>
                <a:sym typeface="+mn-ea"/>
              </a:rPr>
              <a:t>спеціалізований</a:t>
            </a:r>
            <a:r>
              <a:rPr lang="uk-UA" sz="2600" b="1">
                <a:latin typeface="Times New Roman" panose="02020603050405020304"/>
                <a:cs typeface="Times New Roman" panose="02020603050405020304"/>
              </a:rPr>
              <a:t>, 8в – </a:t>
            </a:r>
            <a:r>
              <a:rPr lang="uk-UA" sz="2600" b="1">
                <a:latin typeface="Times New Roman" panose="02020603050405020304"/>
                <a:cs typeface="Times New Roman" panose="02020603050405020304"/>
                <a:sym typeface="+mn-ea"/>
              </a:rPr>
              <a:t>загальноосвітній</a:t>
            </a:r>
            <a:endParaRPr sz="2600" b="1">
              <a:latin typeface="Times New Roman" panose="02020603050405020304"/>
              <a:cs typeface="Times New Roman" panose="02020603050405020304"/>
            </a:endParaRPr>
          </a:p>
          <a:p>
            <a:pPr algn="l">
              <a:defRPr/>
            </a:pPr>
            <a:r>
              <a:rPr lang="uk-UA" sz="2600" b="1">
                <a:latin typeface="Times New Roman" panose="02020603050405020304"/>
                <a:cs typeface="Times New Roman" panose="02020603050405020304"/>
              </a:rPr>
              <a:t>9а – «Інтелект України», 9б – </a:t>
            </a:r>
            <a:r>
              <a:rPr lang="uk-UA" sz="2600" b="1">
                <a:latin typeface="Times New Roman" panose="02020603050405020304"/>
                <a:cs typeface="Times New Roman" panose="02020603050405020304"/>
                <a:sym typeface="+mn-ea"/>
              </a:rPr>
              <a:t>загальноосвітній</a:t>
            </a:r>
            <a:r>
              <a:rPr lang="uk-UA" sz="2600" b="1">
                <a:latin typeface="Times New Roman" panose="02020603050405020304"/>
                <a:cs typeface="Times New Roman" panose="02020603050405020304"/>
              </a:rPr>
              <a:t>, 9в – </a:t>
            </a:r>
            <a:r>
              <a:rPr lang="uk-UA" sz="2600" b="1">
                <a:latin typeface="Times New Roman" panose="02020603050405020304"/>
                <a:cs typeface="Times New Roman" panose="02020603050405020304"/>
                <a:sym typeface="+mn-ea"/>
              </a:rPr>
              <a:t>спеціалізований</a:t>
            </a:r>
            <a:endParaRPr sz="2600" b="1">
              <a:latin typeface="Times New Roman" panose="02020603050405020304"/>
              <a:cs typeface="Times New Roman" panose="02020603050405020304"/>
            </a:endParaRPr>
          </a:p>
          <a:p>
            <a:pPr algn="l">
              <a:defRPr/>
            </a:pPr>
            <a:endParaRPr sz="2600" b="1">
              <a:latin typeface="Times New Roman" panose="02020603050405020304"/>
              <a:cs typeface="Times New Roman" panose="02020603050405020304"/>
            </a:endParaRPr>
          </a:p>
          <a:p>
            <a:pPr algn="l">
              <a:defRPr/>
            </a:pPr>
            <a:endParaRPr sz="2600" b="1"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74655621" name="Прямокутник 1"/>
          <p:cNvSpPr/>
          <p:nvPr/>
        </p:nvSpPr>
        <p:spPr bwMode="auto">
          <a:xfrm>
            <a:off x="530085" y="662608"/>
            <a:ext cx="11489814" cy="2338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uk-UA">
              <a:latin typeface="Times New Roman" panose="02020603050405020304"/>
              <a:ea typeface="Times New Roman" panose="02020603050405020304"/>
            </a:endParaRPr>
          </a:p>
          <a:p>
            <a:pPr algn="ctr">
              <a:defRPr/>
            </a:pPr>
            <a:r>
              <a:rPr lang="uk-UA" sz="280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uk-UA" sz="4400" b="0" i="0" u="none" strike="noStrike" cap="none" spc="0">
                <a:solidFill>
                  <a:srgbClr val="7030A0"/>
                </a:solidFill>
                <a:latin typeface="Impact" panose="020B0806030902050204"/>
                <a:ea typeface="Arial" panose="020B0604020202020204"/>
                <a:cs typeface="Impact" panose="020B0806030902050204"/>
              </a:rPr>
              <a:t>10-11 класи</a:t>
            </a:r>
            <a:endParaRPr sz="4400">
              <a:solidFill>
                <a:srgbClr val="7030A0"/>
              </a:solidFill>
              <a:latin typeface="Impact" panose="020B0806030902050204"/>
              <a:cs typeface="Impact" panose="020B0806030902050204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defRPr/>
            </a:pPr>
            <a:endParaRPr lang="uk-UA" sz="3200">
              <a:latin typeface="Times New Roman" panose="02020603050405020304"/>
              <a:ea typeface="Times New Roman" panose="02020603050405020304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defRPr/>
            </a:pPr>
            <a:r>
              <a:rPr lang="uk-UA" sz="2400" b="1">
                <a:latin typeface="Times New Roman" panose="02020603050405020304"/>
                <a:ea typeface="Times New Roman" panose="02020603050405020304"/>
              </a:rPr>
              <a:t> </a:t>
            </a:r>
            <a:endParaRPr lang="uk-UA" sz="2400"/>
          </a:p>
        </p:txBody>
      </p:sp>
      <p:sp>
        <p:nvSpPr>
          <p:cNvPr id="759827354" name="Текстовое поле 759827353"/>
          <p:cNvSpPr txBox="1"/>
          <p:nvPr/>
        </p:nvSpPr>
        <p:spPr bwMode="auto">
          <a:xfrm>
            <a:off x="596664" y="2050518"/>
            <a:ext cx="11338041" cy="286131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uk-UA" sz="3600" b="1">
                <a:latin typeface="Times New Roman" panose="02020603050405020304"/>
                <a:cs typeface="Times New Roman" panose="02020603050405020304"/>
              </a:rPr>
              <a:t>10а,</a:t>
            </a:r>
            <a:r>
              <a:rPr lang="uk-UA" sz="3600" b="1">
                <a:latin typeface="Times New Roman" panose="02020603050405020304"/>
                <a:cs typeface="Times New Roman" panose="02020603050405020304"/>
                <a:sym typeface="+mn-ea"/>
              </a:rPr>
              <a:t>10б</a:t>
            </a:r>
            <a:r>
              <a:rPr lang="uk-UA" sz="3600" b="1">
                <a:latin typeface="Times New Roman" panose="02020603050405020304"/>
                <a:cs typeface="Times New Roman" panose="02020603050405020304"/>
              </a:rPr>
              <a:t> – «Інтелект України», 10в – філологічний</a:t>
            </a:r>
            <a:endParaRPr sz="3600" b="1">
              <a:latin typeface="Times New Roman" panose="02020603050405020304"/>
              <a:cs typeface="Times New Roman" panose="02020603050405020304"/>
            </a:endParaRPr>
          </a:p>
          <a:p>
            <a:pPr algn="l">
              <a:defRPr/>
            </a:pPr>
            <a:r>
              <a:rPr lang="uk-UA" sz="3600" b="1">
                <a:latin typeface="Times New Roman" panose="02020603050405020304"/>
                <a:cs typeface="Times New Roman" panose="02020603050405020304"/>
              </a:rPr>
              <a:t>11а – «Інтелект України», 11б – спеціалізований, </a:t>
            </a:r>
            <a:endParaRPr sz="3600" b="1">
              <a:latin typeface="Times New Roman" panose="02020603050405020304"/>
              <a:cs typeface="Times New Roman" panose="02020603050405020304"/>
            </a:endParaRPr>
          </a:p>
          <a:p>
            <a:pPr algn="l">
              <a:defRPr/>
            </a:pPr>
            <a:r>
              <a:rPr lang="uk-UA" sz="3600" b="1">
                <a:latin typeface="Times New Roman" panose="02020603050405020304"/>
                <a:cs typeface="Times New Roman" panose="02020603050405020304"/>
              </a:rPr>
              <a:t>11в – філологічний</a:t>
            </a:r>
            <a:endParaRPr sz="3600" b="1">
              <a:latin typeface="Times New Roman" panose="02020603050405020304"/>
              <a:cs typeface="Times New Roman" panose="02020603050405020304"/>
            </a:endParaRPr>
          </a:p>
          <a:p>
            <a:pPr algn="l">
              <a:defRPr/>
            </a:pPr>
            <a:endParaRPr sz="3600" b="1">
              <a:latin typeface="Times New Roman" panose="02020603050405020304"/>
              <a:cs typeface="Times New Roman" panose="02020603050405020304"/>
            </a:endParaRPr>
          </a:p>
          <a:p>
            <a:pPr algn="l">
              <a:defRPr/>
            </a:pPr>
            <a:endParaRPr sz="3600" b="1"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7607829" name="Рисунок 4076078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624" y="449791"/>
            <a:ext cx="3427274" cy="5966354"/>
          </a:xfrm>
          <a:prstGeom prst="rect">
            <a:avLst/>
          </a:prstGeom>
        </p:spPr>
      </p:pic>
      <p:pic>
        <p:nvPicPr>
          <p:cNvPr id="143171649" name="Рисунок 1431716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1947" y="449791"/>
            <a:ext cx="3987549" cy="5886977"/>
          </a:xfrm>
          <a:prstGeom prst="rect">
            <a:avLst/>
          </a:prstGeom>
        </p:spPr>
      </p:pic>
      <p:pic>
        <p:nvPicPr>
          <p:cNvPr id="140847153" name="Рисунок 1408471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4180" y="2421255"/>
            <a:ext cx="3801110" cy="3820795"/>
          </a:xfrm>
          <a:prstGeom prst="rect">
            <a:avLst/>
          </a:prstGeom>
        </p:spPr>
      </p:pic>
      <p:sp>
        <p:nvSpPr>
          <p:cNvPr id="543842725" name="TextBox 543842724"/>
          <p:cNvSpPr txBox="1"/>
          <p:nvPr/>
        </p:nvSpPr>
        <p:spPr bwMode="auto">
          <a:xfrm>
            <a:off x="7859395" y="1196975"/>
            <a:ext cx="4201795" cy="101790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algn="ctr">
              <a:defRPr/>
            </a:pPr>
            <a:r>
              <a:rPr lang="uk-UA" sz="4800">
                <a:solidFill>
                  <a:srgbClr val="7030A0"/>
                </a:solidFill>
                <a:latin typeface="Impact" panose="020B0806030902050204"/>
                <a:cs typeface="Impact" panose="020B0806030902050204"/>
              </a:rPr>
              <a:t>Мережа класів</a:t>
            </a:r>
          </a:p>
          <a:p>
            <a:pPr algn="ctr">
              <a:defRPr/>
            </a:pPr>
            <a:endParaRPr lang="uk-UA" sz="3200">
              <a:solidFill>
                <a:srgbClr val="7030A0"/>
              </a:solidFill>
              <a:latin typeface="Impact" panose="020B0806030902050204"/>
              <a:cs typeface="Impact" panose="020B08060309020502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572</Words>
  <Application>Microsoft Office PowerPoint</Application>
  <PresentationFormat>Широкий екран</PresentationFormat>
  <Paragraphs>133</Paragraphs>
  <Slides>48</Slides>
  <Notes>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48</vt:i4>
      </vt:variant>
    </vt:vector>
  </HeadingPairs>
  <TitlesOfParts>
    <vt:vector size="56" baseType="lpstr">
      <vt:lpstr>Arial</vt:lpstr>
      <vt:lpstr>Arial Black</vt:lpstr>
      <vt:lpstr>Calibri</vt:lpstr>
      <vt:lpstr>Georgia</vt:lpstr>
      <vt:lpstr>Impact</vt:lpstr>
      <vt:lpstr>Times New Roman</vt:lpstr>
      <vt:lpstr>Trebuchet MS</vt:lpstr>
      <vt:lpstr>Специальное оформление</vt:lpstr>
      <vt:lpstr>Презентація PowerPoint</vt:lpstr>
      <vt:lpstr>Презентація PowerPoint</vt:lpstr>
      <vt:lpstr>Презентація PowerPoint</vt:lpstr>
      <vt:lpstr>Презентація PowerPoint</vt:lpstr>
      <vt:lpstr>Проблема, над якою працює ліцей: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Підтвердили відповідність кваліфікаційній категорії «спеціаліст вищої категорії» та педагогічному званню «старший учитель» такі педагогічні працівники: - Лепетун Світлана Валентинівна, вчитель початкових класів; - Гапон Тетяна Миколаївна, вчитель англійської мови.</vt:lpstr>
      <vt:lpstr> Підтвердили відповідність кваліфікаційній категорії «спеціаліст вищої категорії» та присвоєно педагогічне звання «учитель-методист»  Литовці Тетяні Геннадіївні, вчителю фізичної культури.  Підтвердили відповідність кваліфікаційній категорії «спеціаліст вищої категорії» та присвоєно педагогічне звання «старший учитель»  Берегелі Ользі Анатоліївні, вчителю української мови та літератури. </vt:lpstr>
      <vt:lpstr>Присвоєно кваліфікаційну категорію «спеціаліст ІІ категорії» таким педагогічним працівникам: - Сердюк Лілії Валентинівні, вчителю початкових класів та української мови і літератури; - Цілик Інні Вікторівні, вчителю української мови та літератури; - Криломаці Галині Анатоліївні, вчителю математики.</vt:lpstr>
      <vt:lpstr>Презентація PowerPoint</vt:lpstr>
      <vt:lpstr>Презентація PowerPoint</vt:lpstr>
      <vt:lpstr>Презентація PowerPoint</vt:lpstr>
      <vt:lpstr>Презентація PowerPoint</vt:lpstr>
      <vt:lpstr>Виховна робота</vt:lpstr>
      <vt:lpstr>День пам’яті захисників України</vt:lpstr>
      <vt:lpstr>День міста</vt:lpstr>
      <vt:lpstr>День здоров’я</vt:lpstr>
      <vt:lpstr>Виховна робота 1000 днів незламності</vt:lpstr>
      <vt:lpstr>Виховна робота День толерантності</vt:lpstr>
      <vt:lpstr>Виховна робота День пам’яті жертв голодомору</vt:lpstr>
      <vt:lpstr>Виховна робота День Соборності</vt:lpstr>
      <vt:lpstr>Виховна робота День Соборності</vt:lpstr>
      <vt:lpstr>Код нації - проєкт “Рушник”</vt:lpstr>
      <vt:lpstr>Часопис 2024-2025н.р.</vt:lpstr>
      <vt:lpstr>Психологічна служба ліцею</vt:lpstr>
      <vt:lpstr>Соціальний педагог</vt:lpstr>
      <vt:lpstr>Завідуюча бібліотекою Чебуренко Тетяна Володимирівна</vt:lpstr>
      <vt:lpstr> Звіт про волонтерську діяльність </vt:lpstr>
      <vt:lpstr> Звіт про волонтерську діяльність </vt:lpstr>
      <vt:lpstr>Благодійність Ярмарки на підтримку ЗСУ</vt:lpstr>
      <vt:lpstr>Благодійність</vt:lpstr>
      <vt:lpstr>Благодійність</vt:lpstr>
      <vt:lpstr>Благодійність</vt:lpstr>
      <vt:lpstr>Благодійність</vt:lpstr>
      <vt:lpstr>Благодійність</vt:lpstr>
      <vt:lpstr>Спорт</vt:lpstr>
      <vt:lpstr>Спортивне орієнтування</vt:lpstr>
      <vt:lpstr>Джура (старша вікова категорія)</vt:lpstr>
      <vt:lpstr>Джура (середня вікова категорія)</vt:lpstr>
      <vt:lpstr> Звіт про  використання  коштів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Томенко Лариса</dc:creator>
  <cp:lastModifiedBy>Lenovo</cp:lastModifiedBy>
  <cp:revision>33</cp:revision>
  <dcterms:created xsi:type="dcterms:W3CDTF">2017-12-13T18:23:00Z</dcterms:created>
  <dcterms:modified xsi:type="dcterms:W3CDTF">2025-10-02T15:30:55Z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A01FBDDF46244275B53E992C7EFA1F37_13</vt:lpwstr>
  </property>
  <property fmtid="{D5CDD505-2E9C-101B-9397-08002B2CF9AE}" pid="3" name="KSOProductBuildVer">
    <vt:lpwstr>1049-12.2.0.22222</vt:lpwstr>
  </property>
</Properties>
</file>